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60" r:id="rId5"/>
    <p:sldId id="263" r:id="rId7"/>
    <p:sldId id="257" r:id="rId8"/>
    <p:sldId id="258" r:id="rId9"/>
    <p:sldId id="271" r:id="rId10"/>
    <p:sldId id="259" r:id="rId11"/>
    <p:sldId id="273" r:id="rId12"/>
    <p:sldId id="267" r:id="rId13"/>
    <p:sldId id="268" r:id="rId14"/>
    <p:sldId id="269" r:id="rId15"/>
    <p:sldId id="274" r:id="rId16"/>
    <p:sldId id="270" r:id="rId17"/>
    <p:sldId id="277" r:id="rId18"/>
    <p:sldId id="275" r:id="rId19"/>
    <p:sldId id="278" r:id="rId20"/>
    <p:sldId id="279" r:id="rId21"/>
    <p:sldId id="282" r:id="rId22"/>
    <p:sldId id="284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9514D"/>
    <a:srgbClr val="D60093"/>
    <a:srgbClr val="CD2989"/>
    <a:srgbClr val="311ADC"/>
    <a:srgbClr val="6A8C85"/>
    <a:srgbClr val="FF6600"/>
    <a:srgbClr val="E98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1566" y="-96"/>
      </p:cViewPr>
      <p:guideLst>
        <p:guide orient="horz" pos="2170"/>
        <p:guide pos="29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/>
          <p:nvPr>
            <p:ph type="sldImg" idx="2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8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ln>
            <a:solidFill>
              <a:srgbClr val="000000">
                <a:alpha val="100000"/>
              </a:srgbClr>
            </a:solidFill>
            <a:bevel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http://docer.wps.cn</a:t>
            </a: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8" y="0"/>
            <a:ext cx="7875587" cy="460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KSO_BT1"/>
          <p:cNvSpPr>
            <a:spLocks noGrp="1" noChangeArrowheads="1"/>
          </p:cNvSpPr>
          <p:nvPr>
            <p:ph type="ctrTitle"/>
          </p:nvPr>
        </p:nvSpPr>
        <p:spPr>
          <a:xfrm>
            <a:off x="1085850" y="4640263"/>
            <a:ext cx="7004050" cy="7270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079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093788" y="5395913"/>
            <a:ext cx="7018337" cy="487362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2000">
                <a:solidFill>
                  <a:srgbClr val="6C6F72"/>
                </a:solidFill>
              </a:defRPr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1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57163"/>
            <a:ext cx="2071688" cy="6124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57163"/>
            <a:ext cx="6067425" cy="6124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3675" y="1614488"/>
            <a:ext cx="7680325" cy="5243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6"/>
          <p:cNvSpPr/>
          <p:nvPr/>
        </p:nvSpPr>
        <p:spPr>
          <a:xfrm>
            <a:off x="14288" y="1219200"/>
            <a:ext cx="9129712" cy="5638800"/>
          </a:xfrm>
          <a:prstGeom prst="rect">
            <a:avLst/>
          </a:prstGeom>
          <a:solidFill>
            <a:srgbClr val="FFFFFF">
              <a:alpha val="94116"/>
            </a:srgbClr>
          </a:solidFill>
          <a:ln w="9525">
            <a:noFill/>
          </a:ln>
        </p:spPr>
        <p:txBody>
          <a:bodyPr anchor="ctr"/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KSO_BT1"/>
          <p:cNvSpPr>
            <a:spLocks noGrp="1"/>
          </p:cNvSpPr>
          <p:nvPr>
            <p:ph type="title"/>
          </p:nvPr>
        </p:nvSpPr>
        <p:spPr>
          <a:xfrm>
            <a:off x="419100" y="157163"/>
            <a:ext cx="8291513" cy="6524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5" name="KSO_BC1"/>
          <p:cNvSpPr>
            <a:spLocks noGrp="1"/>
          </p:cNvSpPr>
          <p:nvPr>
            <p:ph type="body" idx="1"/>
          </p:nvPr>
        </p:nvSpPr>
        <p:spPr>
          <a:xfrm>
            <a:off x="419100" y="1219200"/>
            <a:ext cx="8291513" cy="50625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pic>
        <p:nvPicPr>
          <p:cNvPr id="2056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8463" y="5222875"/>
            <a:ext cx="2395537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任意多边形 14"/>
          <p:cNvSpPr/>
          <p:nvPr/>
        </p:nvSpPr>
        <p:spPr>
          <a:xfrm>
            <a:off x="14288" y="733425"/>
            <a:ext cx="9129712" cy="366713"/>
          </a:xfrm>
          <a:custGeom>
            <a:avLst/>
            <a:gdLst/>
            <a:ahLst/>
            <a:cxnLst>
              <a:cxn ang="0">
                <a:pos x="0" y="169623"/>
              </a:cxn>
              <a:cxn ang="0">
                <a:pos x="858129" y="310300"/>
              </a:cxn>
              <a:cxn ang="0">
                <a:pos x="2447778" y="127420"/>
              </a:cxn>
              <a:cxn ang="0">
                <a:pos x="4234375" y="366570"/>
              </a:cxn>
              <a:cxn ang="0">
                <a:pos x="5739618" y="99284"/>
              </a:cxn>
              <a:cxn ang="0">
                <a:pos x="7118252" y="211826"/>
              </a:cxn>
              <a:cxn ang="0">
                <a:pos x="8257735" y="14878"/>
              </a:cxn>
              <a:cxn ang="0">
                <a:pos x="9129932" y="28946"/>
              </a:cxn>
            </a:cxnLst>
            <a:pathLst>
              <a:path w="9129932" h="366639">
                <a:moveTo>
                  <a:pt x="0" y="169623"/>
                </a:moveTo>
                <a:cubicBezTo>
                  <a:pt x="225083" y="243478"/>
                  <a:pt x="450166" y="317334"/>
                  <a:pt x="858129" y="310300"/>
                </a:cubicBezTo>
                <a:cubicBezTo>
                  <a:pt x="1266092" y="303266"/>
                  <a:pt x="1885070" y="118042"/>
                  <a:pt x="2447778" y="127420"/>
                </a:cubicBezTo>
                <a:cubicBezTo>
                  <a:pt x="3010486" y="136798"/>
                  <a:pt x="3685735" y="371259"/>
                  <a:pt x="4234375" y="366570"/>
                </a:cubicBezTo>
                <a:cubicBezTo>
                  <a:pt x="4783015" y="361881"/>
                  <a:pt x="5258972" y="125075"/>
                  <a:pt x="5739618" y="99284"/>
                </a:cubicBezTo>
                <a:cubicBezTo>
                  <a:pt x="6220264" y="73493"/>
                  <a:pt x="6698566" y="225894"/>
                  <a:pt x="7118252" y="211826"/>
                </a:cubicBezTo>
                <a:cubicBezTo>
                  <a:pt x="7537938" y="197758"/>
                  <a:pt x="7922455" y="45358"/>
                  <a:pt x="8257735" y="14878"/>
                </a:cubicBezTo>
                <a:cubicBezTo>
                  <a:pt x="8593015" y="-15602"/>
                  <a:pt x="8861473" y="6672"/>
                  <a:pt x="9129932" y="28946"/>
                </a:cubicBezTo>
              </a:path>
            </a:pathLst>
          </a:custGeom>
          <a:noFill/>
          <a:ln w="25400" cap="flat" cmpd="sng">
            <a:solidFill>
              <a:srgbClr val="77933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8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9BD4C1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dirty="0">
                <a:latin typeface="+mj-lt"/>
                <a:ea typeface="+mj-ea"/>
                <a:cs typeface="+mj-cs"/>
              </a:rPr>
              <a:t>尔雅慕课学生操作手册说明</a:t>
            </a:r>
            <a:endParaRPr lang="zh-CN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099" name="TextBox 4"/>
          <p:cNvSpPr txBox="1"/>
          <p:nvPr/>
        </p:nvSpPr>
        <p:spPr>
          <a:xfrm>
            <a:off x="4022725" y="5559425"/>
            <a:ext cx="27162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尔雅客服中心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257175" y="444500"/>
            <a:ext cx="3471863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A8C85"/>
                </a:solidFill>
                <a:latin typeface="Arial" panose="020B0604020202020204" pitchFamily="34" charset="0"/>
              </a:rPr>
              <a:t>学生学习界面图：</a:t>
            </a:r>
            <a:endParaRPr lang="zh-CN" altLang="en-US" b="1" dirty="0">
              <a:solidFill>
                <a:srgbClr val="6A8C85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1622425"/>
            <a:ext cx="8513762" cy="4789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AutoShape 206"/>
          <p:cNvSpPr/>
          <p:nvPr/>
        </p:nvSpPr>
        <p:spPr>
          <a:xfrm>
            <a:off x="3441700" y="1946275"/>
            <a:ext cx="773113" cy="276225"/>
          </a:xfrm>
          <a:prstGeom prst="wedgeRoundRectCallout">
            <a:avLst>
              <a:gd name="adj1" fmla="val -72338"/>
              <a:gd name="adj2" fmla="val 6655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</a:rPr>
              <a:t>作业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AutoShape 206"/>
          <p:cNvSpPr/>
          <p:nvPr/>
        </p:nvSpPr>
        <p:spPr>
          <a:xfrm>
            <a:off x="1220788" y="1946275"/>
            <a:ext cx="771525" cy="276225"/>
          </a:xfrm>
          <a:prstGeom prst="wedgeRoundRectCallout">
            <a:avLst>
              <a:gd name="adj1" fmla="val 53454"/>
              <a:gd name="adj2" fmla="val 9689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</a:rPr>
              <a:t>视频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AutoShape 206"/>
          <p:cNvSpPr/>
          <p:nvPr/>
        </p:nvSpPr>
        <p:spPr>
          <a:xfrm>
            <a:off x="7712075" y="2536825"/>
            <a:ext cx="938213" cy="276225"/>
          </a:xfrm>
          <a:prstGeom prst="wedgeRoundRectCallout">
            <a:avLst>
              <a:gd name="adj1" fmla="val 50741"/>
              <a:gd name="adj2" fmla="val -193213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</a:rPr>
              <a:t>复合按钮</a:t>
            </a:r>
            <a:endParaRPr lang="zh-CN" altLang="en-US" sz="12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AutoShape 206"/>
          <p:cNvSpPr/>
          <p:nvPr/>
        </p:nvSpPr>
        <p:spPr>
          <a:xfrm>
            <a:off x="4354513" y="6411913"/>
            <a:ext cx="950912" cy="276225"/>
          </a:xfrm>
          <a:prstGeom prst="wedgeRoundRectCallout">
            <a:avLst>
              <a:gd name="adj1" fmla="val -62278"/>
              <a:gd name="adj2" fmla="val -89995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</a:rPr>
              <a:t>公网标清</a:t>
            </a:r>
            <a:endParaRPr lang="zh-CN" altLang="en-US" sz="12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sz="2800" dirty="0"/>
              <a:t>三：如何做作业</a:t>
            </a:r>
            <a:endParaRPr lang="zh-CN" altLang="en-US" sz="2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3" y="1306513"/>
            <a:ext cx="7480300" cy="549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206"/>
          <p:cNvSpPr/>
          <p:nvPr/>
        </p:nvSpPr>
        <p:spPr>
          <a:xfrm>
            <a:off x="5516563" y="1030288"/>
            <a:ext cx="960437" cy="276225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</a:rPr>
              <a:t>作业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1" name="AutoShape 206"/>
          <p:cNvSpPr/>
          <p:nvPr/>
        </p:nvSpPr>
        <p:spPr>
          <a:xfrm>
            <a:off x="3683000" y="5895975"/>
            <a:ext cx="960438" cy="276225"/>
          </a:xfrm>
          <a:prstGeom prst="wedgeRoundRectCallout">
            <a:avLst>
              <a:gd name="adj1" fmla="val -58060"/>
              <a:gd name="adj2" fmla="val 11206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</a:rPr>
              <a:t>提交作业</a:t>
            </a:r>
            <a:endParaRPr lang="zh-CN" altLang="en-US" sz="14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AutoShape 206"/>
          <p:cNvSpPr/>
          <p:nvPr/>
        </p:nvSpPr>
        <p:spPr>
          <a:xfrm>
            <a:off x="4821238" y="5895975"/>
            <a:ext cx="960437" cy="276225"/>
          </a:xfrm>
          <a:prstGeom prst="wedgeRoundRectCallout">
            <a:avLst>
              <a:gd name="adj1" fmla="val -57991"/>
              <a:gd name="adj2" fmla="val 119657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</a:rPr>
              <a:t>保存作业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4343" name="AutoShape 206"/>
          <p:cNvSpPr/>
          <p:nvPr/>
        </p:nvSpPr>
        <p:spPr>
          <a:xfrm>
            <a:off x="588963" y="3416300"/>
            <a:ext cx="960437" cy="276225"/>
          </a:xfrm>
          <a:prstGeom prst="wedgeRoundRectCallout">
            <a:avLst>
              <a:gd name="adj1" fmla="val 66060"/>
              <a:gd name="adj2" fmla="val 15413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</a:rPr>
              <a:t>选择选项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MH_Other_1"/>
          <p:cNvSpPr txBox="1"/>
          <p:nvPr/>
        </p:nvSpPr>
        <p:spPr>
          <a:xfrm>
            <a:off x="2128838" y="2020888"/>
            <a:ext cx="996950" cy="1201737"/>
          </a:xfrm>
          <a:prstGeom prst="rect">
            <a:avLst/>
          </a:prstGeom>
          <a:solidFill>
            <a:srgbClr val="82DE2E"/>
          </a:solidFill>
          <a:ln w="9525">
            <a:noFill/>
          </a:ln>
        </p:spPr>
        <p:txBody>
          <a:bodyPr anchor="ctr"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3" name="MH_SubTitle_1"/>
          <p:cNvSpPr/>
          <p:nvPr/>
        </p:nvSpPr>
        <p:spPr>
          <a:xfrm>
            <a:off x="3241675" y="2020888"/>
            <a:ext cx="4598988" cy="1201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ts val="23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作业一旦提交就无法更改，请提交前一定要确认试题是否是全部完成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4" name="MH_Other_2"/>
          <p:cNvSpPr txBox="1"/>
          <p:nvPr/>
        </p:nvSpPr>
        <p:spPr>
          <a:xfrm>
            <a:off x="2259013" y="2206625"/>
            <a:ext cx="1735137" cy="76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5" name="MH_Other_3"/>
          <p:cNvSpPr txBox="1"/>
          <p:nvPr/>
        </p:nvSpPr>
        <p:spPr>
          <a:xfrm>
            <a:off x="2128838" y="3273425"/>
            <a:ext cx="996950" cy="1200150"/>
          </a:xfrm>
          <a:prstGeom prst="rect">
            <a:avLst/>
          </a:prstGeom>
          <a:solidFill>
            <a:srgbClr val="02ACEE"/>
          </a:solidFill>
          <a:ln w="9525">
            <a:noFill/>
          </a:ln>
        </p:spPr>
        <p:txBody>
          <a:bodyPr anchor="ctr"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6" name="MH_SubTitle_2"/>
          <p:cNvSpPr/>
          <p:nvPr/>
        </p:nvSpPr>
        <p:spPr>
          <a:xfrm>
            <a:off x="3241675" y="3273425"/>
            <a:ext cx="4598988" cy="1200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ts val="2300"/>
              </a:lnSpc>
            </a:pPr>
            <a:r>
              <a:rPr lang="zh-CN" altLang="en-US" dirty="0">
                <a:solidFill>
                  <a:srgbClr val="311AD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保存作业只是保存当前完成的选项，不是提交作业，如果只保存不提交的话，是没有作业成绩的</a:t>
            </a:r>
            <a:endParaRPr lang="zh-CN" altLang="en-US" dirty="0">
              <a:solidFill>
                <a:srgbClr val="311AD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7" name="MH_Other_4"/>
          <p:cNvSpPr txBox="1"/>
          <p:nvPr/>
        </p:nvSpPr>
        <p:spPr>
          <a:xfrm>
            <a:off x="2259013" y="3457575"/>
            <a:ext cx="1735137" cy="7699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8" name="MH_Other_5"/>
          <p:cNvSpPr txBox="1"/>
          <p:nvPr/>
        </p:nvSpPr>
        <p:spPr>
          <a:xfrm>
            <a:off x="2128838" y="4524375"/>
            <a:ext cx="996950" cy="1201738"/>
          </a:xfrm>
          <a:prstGeom prst="rect">
            <a:avLst/>
          </a:prstGeom>
          <a:solidFill>
            <a:srgbClr val="A362D0"/>
          </a:solidFill>
          <a:ln w="9525">
            <a:noFill/>
          </a:ln>
        </p:spPr>
        <p:txBody>
          <a:bodyPr anchor="ctr"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9" name="MH_SubTitle_3"/>
          <p:cNvSpPr/>
          <p:nvPr/>
        </p:nvSpPr>
        <p:spPr>
          <a:xfrm>
            <a:off x="3241675" y="4524375"/>
            <a:ext cx="4598988" cy="1201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ts val="2300"/>
              </a:lnSpc>
            </a:pPr>
            <a:r>
              <a:rPr lang="zh-CN" altLang="en-US" dirty="0">
                <a:solidFill>
                  <a:srgbClr val="D6009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作业提交不成功的话，建议先换谷歌浏览器和网络环境好的地方尝试提交。</a:t>
            </a:r>
            <a:endParaRPr lang="zh-CN" altLang="en-US" dirty="0">
              <a:solidFill>
                <a:srgbClr val="D6009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0" name="MH_Other_6"/>
          <p:cNvSpPr txBox="1"/>
          <p:nvPr/>
        </p:nvSpPr>
        <p:spPr>
          <a:xfrm>
            <a:off x="2259013" y="4710113"/>
            <a:ext cx="1735137" cy="76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1" name="MH_PageTitle"/>
          <p:cNvSpPr>
            <a:spLocks noGrp="1"/>
          </p:cNvSpPr>
          <p:nvPr>
            <p:ph type="title" idx="4294967295"/>
          </p:nvPr>
        </p:nvSpPr>
        <p:spPr>
          <a:xfrm>
            <a:off x="3582988" y="1168400"/>
            <a:ext cx="2208212" cy="665163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dirty="0">
                <a:solidFill>
                  <a:srgbClr val="E98E0D"/>
                </a:solidFill>
              </a:rPr>
              <a:t>做作业注意事项</a:t>
            </a:r>
            <a:endParaRPr lang="zh-CN" altLang="en-US" sz="2000" dirty="0">
              <a:solidFill>
                <a:srgbClr val="E98E0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76213" y="136525"/>
            <a:ext cx="8291512" cy="652463"/>
          </a:xfrm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sz="2800" dirty="0"/>
              <a:t>三：如何考试</a:t>
            </a:r>
            <a:endParaRPr lang="zh-CN" altLang="en-US" sz="2800" dirty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1319213"/>
            <a:ext cx="8528050" cy="434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AutoShape 206"/>
          <p:cNvSpPr/>
          <p:nvPr/>
        </p:nvSpPr>
        <p:spPr>
          <a:xfrm>
            <a:off x="7743825" y="788988"/>
            <a:ext cx="854075" cy="276225"/>
          </a:xfrm>
          <a:prstGeom prst="wedgeRoundRectCallout">
            <a:avLst>
              <a:gd name="adj1" fmla="val 10014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</a:rPr>
              <a:t>考试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9" name="AutoShape 206"/>
          <p:cNvSpPr/>
          <p:nvPr/>
        </p:nvSpPr>
        <p:spPr>
          <a:xfrm>
            <a:off x="3649663" y="1811338"/>
            <a:ext cx="960437" cy="276225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</a:rPr>
              <a:t>考试分数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MH_Other_1"/>
          <p:cNvSpPr/>
          <p:nvPr/>
        </p:nvSpPr>
        <p:spPr>
          <a:xfrm rot="-5400000">
            <a:off x="1639888" y="3732213"/>
            <a:ext cx="2085975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1" name="MH_Other_2"/>
          <p:cNvSpPr/>
          <p:nvPr/>
        </p:nvSpPr>
        <p:spPr>
          <a:xfrm>
            <a:off x="1608138" y="2771775"/>
            <a:ext cx="184150" cy="174625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2" name="MH_SubTitle_1"/>
          <p:cNvSpPr/>
          <p:nvPr/>
        </p:nvSpPr>
        <p:spPr>
          <a:xfrm>
            <a:off x="1055688" y="2946400"/>
            <a:ext cx="1377950" cy="2085975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FEC30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 lIns="72000" tIns="144000" rIns="72000" bIns="0" anchor="ctr"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E98E0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考试有限制时间，点击考试后在右上角会有提示</a:t>
            </a:r>
            <a:r>
              <a:rPr lang="en-US" altLang="zh-CN" sz="1600" dirty="0">
                <a:solidFill>
                  <a:srgbClr val="E98E0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E98E0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3" name="MH_Other_3"/>
          <p:cNvSpPr/>
          <p:nvPr/>
        </p:nvSpPr>
        <p:spPr>
          <a:xfrm>
            <a:off x="1122363" y="2771775"/>
            <a:ext cx="476250" cy="542925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 w="9525">
            <a:noFill/>
          </a:ln>
          <a:effectLst>
            <a:outerShdw dist="25400" dir="10800000" algn="ctr" rotWithShape="0">
              <a:srgbClr val="000000">
                <a:alpha val="39000"/>
              </a:srgbClr>
            </a:outerShdw>
          </a:effectLst>
        </p:spPr>
        <p:txBody>
          <a:bodyPr anchor="ctr"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4" name="MH_Other_4"/>
          <p:cNvSpPr/>
          <p:nvPr/>
        </p:nvSpPr>
        <p:spPr>
          <a:xfrm rot="-5400000">
            <a:off x="3525838" y="3732213"/>
            <a:ext cx="2085975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5" name="MH_Other_5"/>
          <p:cNvSpPr/>
          <p:nvPr/>
        </p:nvSpPr>
        <p:spPr>
          <a:xfrm>
            <a:off x="3494088" y="2771775"/>
            <a:ext cx="184150" cy="174625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6" name="MH_SubTitle_2"/>
          <p:cNvSpPr/>
          <p:nvPr/>
        </p:nvSpPr>
        <p:spPr>
          <a:xfrm>
            <a:off x="2940050" y="2946400"/>
            <a:ext cx="1377950" cy="2085975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60A7FE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 lIns="72000" tIns="144000" rIns="72000" bIns="0" anchor="ctr"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5FA7F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保存考试之后，下次登录考试时间是累计的</a:t>
            </a:r>
            <a:r>
              <a:rPr lang="en-US" altLang="zh-CN" dirty="0">
                <a:solidFill>
                  <a:srgbClr val="5FA7F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5FA7F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7" name="MH_Other_6"/>
          <p:cNvSpPr/>
          <p:nvPr/>
        </p:nvSpPr>
        <p:spPr>
          <a:xfrm>
            <a:off x="3008313" y="2771775"/>
            <a:ext cx="476250" cy="542925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 w="9525">
            <a:noFill/>
          </a:ln>
          <a:effectLst>
            <a:outerShdw dist="25400" dir="10800000" algn="ctr" rotWithShape="0">
              <a:srgbClr val="000000">
                <a:alpha val="39000"/>
              </a:srgbClr>
            </a:outerShdw>
          </a:effectLst>
        </p:spPr>
        <p:txBody>
          <a:bodyPr anchor="ctr"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8" name="MH_Other_7"/>
          <p:cNvSpPr/>
          <p:nvPr/>
        </p:nvSpPr>
        <p:spPr>
          <a:xfrm rot="-5400000">
            <a:off x="5410200" y="3732213"/>
            <a:ext cx="2085975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9" name="MH_Other_8"/>
          <p:cNvSpPr/>
          <p:nvPr/>
        </p:nvSpPr>
        <p:spPr>
          <a:xfrm>
            <a:off x="5378450" y="2771775"/>
            <a:ext cx="184150" cy="174625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0" name="MH_SubTitle_3"/>
          <p:cNvSpPr/>
          <p:nvPr/>
        </p:nvSpPr>
        <p:spPr>
          <a:xfrm>
            <a:off x="4826000" y="2946400"/>
            <a:ext cx="1377950" cy="2085975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71CC3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 lIns="72000" tIns="144000" rIns="72000" bIns="0" anchor="ctr"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一定要注意考试时间，错过考试时间按0分处理</a:t>
            </a:r>
            <a:r>
              <a:rPr lang="en-US" altLang="zh-CN" sz="2000" dirty="0">
                <a:solidFill>
                  <a:srgbClr val="72CC3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rgbClr val="72CC3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1" name="MH_Other_9"/>
          <p:cNvSpPr/>
          <p:nvPr/>
        </p:nvSpPr>
        <p:spPr>
          <a:xfrm>
            <a:off x="4894263" y="2771775"/>
            <a:ext cx="474662" cy="542925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2734" y="0"/>
              </a:cxn>
              <a:cxn ang="0">
                <a:pos x="482734" y="310848"/>
              </a:cxn>
              <a:cxn ang="0">
                <a:pos x="241366" y="552619"/>
              </a:cxn>
              <a:cxn ang="0">
                <a:pos x="241368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  <a:effectLst>
            <a:outerShdw dist="25400" dir="10800000" algn="ctr" rotWithShape="0">
              <a:srgbClr val="000000">
                <a:alpha val="39000"/>
              </a:srgbClr>
            </a:outerShdw>
          </a:effectLst>
        </p:spPr>
        <p:txBody>
          <a:bodyPr anchor="ctr"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2" name="MH_Other_10"/>
          <p:cNvSpPr/>
          <p:nvPr/>
        </p:nvSpPr>
        <p:spPr>
          <a:xfrm>
            <a:off x="7264400" y="2771775"/>
            <a:ext cx="184150" cy="174625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3" name="MH_SubTitle_4"/>
          <p:cNvSpPr/>
          <p:nvPr/>
        </p:nvSpPr>
        <p:spPr>
          <a:xfrm>
            <a:off x="6710363" y="2946400"/>
            <a:ext cx="1377950" cy="2085975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E85D4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 lIns="72000" tIns="144000" rIns="72000" bIns="0" anchor="ctr"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E85C4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在时间结束之前，一定要提交考试，保存不提交时没有成绩的</a:t>
            </a:r>
            <a:endParaRPr lang="zh-CN" altLang="en-US" sz="1600" dirty="0">
              <a:solidFill>
                <a:srgbClr val="E85C4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4" name="MH_Other_11"/>
          <p:cNvSpPr/>
          <p:nvPr/>
        </p:nvSpPr>
        <p:spPr>
          <a:xfrm>
            <a:off x="6778625" y="2771775"/>
            <a:ext cx="476250" cy="542925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 w="9525">
            <a:noFill/>
          </a:ln>
          <a:effectLst>
            <a:outerShdw dist="25400" dir="10800000" algn="ctr" rotWithShape="0">
              <a:srgbClr val="000000">
                <a:alpha val="39000"/>
              </a:srgbClr>
            </a:outerShdw>
          </a:effectLst>
        </p:spPr>
        <p:txBody>
          <a:bodyPr anchor="ctr"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5" name="MH_PageTitle"/>
          <p:cNvSpPr>
            <a:spLocks noGrp="1"/>
          </p:cNvSpPr>
          <p:nvPr>
            <p:ph type="title" idx="4294967295"/>
          </p:nvPr>
        </p:nvSpPr>
        <p:spPr>
          <a:xfrm>
            <a:off x="3206750" y="1235075"/>
            <a:ext cx="2222500" cy="81597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400" dirty="0">
                <a:solidFill>
                  <a:srgbClr val="E98E0D"/>
                </a:solidFill>
              </a:rPr>
              <a:t>考试注意事项</a:t>
            </a:r>
            <a:endParaRPr lang="zh-CN" altLang="en-US" sz="2400" dirty="0">
              <a:solidFill>
                <a:srgbClr val="E98E0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sz="2400" dirty="0"/>
              <a:t>五：如何查看统计</a:t>
            </a:r>
            <a:endParaRPr lang="zh-CN" altLang="en-US" sz="2400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1708150"/>
            <a:ext cx="7642225" cy="324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AutoShape 206"/>
          <p:cNvSpPr/>
          <p:nvPr/>
        </p:nvSpPr>
        <p:spPr>
          <a:xfrm>
            <a:off x="5665788" y="1295400"/>
            <a:ext cx="958850" cy="276225"/>
          </a:xfrm>
          <a:prstGeom prst="wedgeRoundRectCallout">
            <a:avLst>
              <a:gd name="adj1" fmla="val 47356"/>
              <a:gd name="adj2" fmla="val 14264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点击统计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206"/>
          <p:cNvSpPr/>
          <p:nvPr/>
        </p:nvSpPr>
        <p:spPr>
          <a:xfrm>
            <a:off x="3089275" y="2190750"/>
            <a:ext cx="962025" cy="276225"/>
          </a:xfrm>
          <a:prstGeom prst="wedgeRoundRectCallout">
            <a:avLst>
              <a:gd name="adj1" fmla="val -62486"/>
              <a:gd name="adj2" fmla="val 11988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</a:rPr>
              <a:t>进度统计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8438" name="AutoShape 206"/>
          <p:cNvSpPr/>
          <p:nvPr/>
        </p:nvSpPr>
        <p:spPr>
          <a:xfrm>
            <a:off x="4705350" y="2052638"/>
            <a:ext cx="960438" cy="276225"/>
          </a:xfrm>
          <a:prstGeom prst="wedgeRoundRectCallout">
            <a:avLst>
              <a:gd name="adj1" fmla="val -49273"/>
              <a:gd name="adj2" fmla="val 161722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</a:rPr>
              <a:t>章节统计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8439" name="AutoShape 206"/>
          <p:cNvSpPr/>
          <p:nvPr/>
        </p:nvSpPr>
        <p:spPr>
          <a:xfrm>
            <a:off x="6624638" y="2190750"/>
            <a:ext cx="960437" cy="276225"/>
          </a:xfrm>
          <a:prstGeom prst="wedgeRoundRectCallout">
            <a:avLst>
              <a:gd name="adj1" fmla="val -57000"/>
              <a:gd name="adj2" fmla="val 10448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</a:rPr>
              <a:t>访问统计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MH_PageTitle"/>
          <p:cNvSpPr>
            <a:spLocks noGrp="1"/>
          </p:cNvSpPr>
          <p:nvPr>
            <p:ph type="title" idx="4294967295"/>
          </p:nvPr>
        </p:nvSpPr>
        <p:spPr>
          <a:xfrm>
            <a:off x="669925" y="1231900"/>
            <a:ext cx="2520950" cy="62547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400" dirty="0">
                <a:solidFill>
                  <a:srgbClr val="E98E0D"/>
                </a:solidFill>
              </a:rPr>
              <a:t>统计功能详解：</a:t>
            </a:r>
            <a:endParaRPr lang="zh-CN" altLang="en-US" sz="2400" dirty="0">
              <a:solidFill>
                <a:srgbClr val="E98E0D"/>
              </a:solidFill>
            </a:endParaRPr>
          </a:p>
        </p:txBody>
      </p:sp>
      <p:sp>
        <p:nvSpPr>
          <p:cNvPr id="19459" name="MH_Other_1"/>
          <p:cNvSpPr/>
          <p:nvPr/>
        </p:nvSpPr>
        <p:spPr>
          <a:xfrm>
            <a:off x="1169988" y="2549525"/>
            <a:ext cx="1520825" cy="749300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</a:ln>
        </p:spPr>
        <p:txBody>
          <a:bodyPr lIns="90170" tIns="46990" rIns="90170" bIns="46990" anchor="ctr"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9460" name="MH_Other_2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669925" y="2549525"/>
            <a:ext cx="2520950" cy="10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MH_Text_1"/>
          <p:cNvSpPr/>
          <p:nvPr/>
        </p:nvSpPr>
        <p:spPr>
          <a:xfrm>
            <a:off x="855663" y="4105275"/>
            <a:ext cx="2149475" cy="1774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可以查看各项比例和成绩，以及任务完成数和总成绩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2" name="MH_SubTitle_1"/>
          <p:cNvSpPr/>
          <p:nvPr/>
        </p:nvSpPr>
        <p:spPr>
          <a:xfrm>
            <a:off x="855663" y="3463925"/>
            <a:ext cx="2149475" cy="566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910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进度统计</a:t>
            </a:r>
            <a:endParaRPr lang="zh-CN" altLang="en-US" sz="2000" b="1" dirty="0">
              <a:solidFill>
                <a:srgbClr val="910B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MH_Other_3"/>
          <p:cNvSpPr/>
          <p:nvPr/>
        </p:nvSpPr>
        <p:spPr>
          <a:xfrm>
            <a:off x="3811588" y="2549525"/>
            <a:ext cx="1520825" cy="749300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</a:ln>
        </p:spPr>
        <p:txBody>
          <a:bodyPr lIns="90170" tIns="46990" rIns="90170" bIns="46990" anchor="ctr"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9464" name="MH_Other_4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3311525" y="2549525"/>
            <a:ext cx="2520950" cy="10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MH_Text_2"/>
          <p:cNvSpPr/>
          <p:nvPr/>
        </p:nvSpPr>
        <p:spPr>
          <a:xfrm>
            <a:off x="3497263" y="4105275"/>
            <a:ext cx="2149475" cy="1774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可以查看作业的分数和视频完成情况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6" name="MH_SubTitle_2"/>
          <p:cNvSpPr/>
          <p:nvPr/>
        </p:nvSpPr>
        <p:spPr>
          <a:xfrm>
            <a:off x="3497263" y="3463925"/>
            <a:ext cx="2149475" cy="566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A63E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章节统计</a:t>
            </a:r>
            <a:endParaRPr lang="zh-CN" altLang="en-US" sz="2000" b="1" dirty="0">
              <a:solidFill>
                <a:srgbClr val="A63E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7" name="MH_Other_5"/>
          <p:cNvSpPr/>
          <p:nvPr/>
        </p:nvSpPr>
        <p:spPr>
          <a:xfrm>
            <a:off x="6453188" y="2549525"/>
            <a:ext cx="1520825" cy="749300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C68F2C"/>
          </a:solidFill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9468" name="MH_Other_6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5953125" y="2549525"/>
            <a:ext cx="2520950" cy="10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MH_Text_3"/>
          <p:cNvSpPr/>
          <p:nvPr/>
        </p:nvSpPr>
        <p:spPr>
          <a:xfrm>
            <a:off x="6138863" y="4105275"/>
            <a:ext cx="2149475" cy="1774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可以按照月份查看每个月的访问量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70" name="MH_SubTitle_3"/>
          <p:cNvSpPr/>
          <p:nvPr/>
        </p:nvSpPr>
        <p:spPr>
          <a:xfrm>
            <a:off x="6138863" y="3463925"/>
            <a:ext cx="2149475" cy="566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A951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访问统计</a:t>
            </a:r>
            <a:endParaRPr lang="zh-CN" altLang="en-US" sz="2000" b="1" dirty="0">
              <a:solidFill>
                <a:srgbClr val="A951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MH_Other_1"/>
          <p:cNvSpPr/>
          <p:nvPr/>
        </p:nvSpPr>
        <p:spPr>
          <a:xfrm>
            <a:off x="774700" y="2649538"/>
            <a:ext cx="2211388" cy="2217737"/>
          </a:xfrm>
          <a:custGeom>
            <a:avLst/>
            <a:gdLst>
              <a:gd name="txL" fmla="*/ 0 w 8242300"/>
              <a:gd name="txT" fmla="*/ 0 h 8267700"/>
              <a:gd name="txR" fmla="*/ 8242300 w 8242300"/>
              <a:gd name="txB" fmla="*/ 8267700 h 8267700"/>
            </a:gdLst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txL" t="txT" r="txR" b="txB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EF2D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3" name="MH_Other_2"/>
          <p:cNvSpPr/>
          <p:nvPr/>
        </p:nvSpPr>
        <p:spPr>
          <a:xfrm>
            <a:off x="3556000" y="2649538"/>
            <a:ext cx="2211388" cy="2217737"/>
          </a:xfrm>
          <a:custGeom>
            <a:avLst/>
            <a:gdLst>
              <a:gd name="txL" fmla="*/ 0 w 8242300"/>
              <a:gd name="txT" fmla="*/ 0 h 8267700"/>
              <a:gd name="txR" fmla="*/ 8242300 w 8242300"/>
              <a:gd name="txB" fmla="*/ 8267700 h 8267700"/>
            </a:gdLst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txL" t="txT" r="txR" b="txB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ECF6E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4" name="MH_Other_3"/>
          <p:cNvSpPr/>
          <p:nvPr/>
        </p:nvSpPr>
        <p:spPr>
          <a:xfrm>
            <a:off x="6337300" y="2649538"/>
            <a:ext cx="2211388" cy="2217737"/>
          </a:xfrm>
          <a:custGeom>
            <a:avLst/>
            <a:gdLst>
              <a:gd name="txL" fmla="*/ 0 w 8242300"/>
              <a:gd name="txT" fmla="*/ 0 h 8267700"/>
              <a:gd name="txR" fmla="*/ 8242300 w 8242300"/>
              <a:gd name="txB" fmla="*/ 8267700 h 8267700"/>
            </a:gdLst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txL" t="txT" r="txR" b="txB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BE1E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5" name="MH_SubTitle_1"/>
          <p:cNvSpPr/>
          <p:nvPr/>
        </p:nvSpPr>
        <p:spPr>
          <a:xfrm>
            <a:off x="685800" y="2444750"/>
            <a:ext cx="2419350" cy="2532063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FBB10D"/>
          </a:solidFill>
          <a:ln w="9525">
            <a:noFill/>
          </a:ln>
        </p:spPr>
        <p:txBody>
          <a:bodyPr lIns="216000" anchor="ctr"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下载客户端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“超星”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MH_SubTitle_2"/>
          <p:cNvSpPr/>
          <p:nvPr/>
        </p:nvSpPr>
        <p:spPr>
          <a:xfrm>
            <a:off x="3467100" y="2444750"/>
            <a:ext cx="2419350" cy="2532063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8ECA52"/>
          </a:solidFill>
          <a:ln w="9525">
            <a:noFill/>
          </a:ln>
        </p:spPr>
        <p:txBody>
          <a:bodyPr lIns="216000" anchor="ctr"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选择学校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MH_SubTitle_3"/>
          <p:cNvSpPr/>
          <p:nvPr/>
        </p:nvSpPr>
        <p:spPr>
          <a:xfrm>
            <a:off x="6248400" y="2444750"/>
            <a:ext cx="2419350" cy="2532063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ED6D79"/>
          </a:solidFill>
          <a:ln w="9525">
            <a:noFill/>
          </a:ln>
        </p:spPr>
        <p:txBody>
          <a:bodyPr lIns="216000" anchor="ctr"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输入学号和密码登录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8" name="MH_Other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2075" y="2833688"/>
            <a:ext cx="296863" cy="401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MH_PageTitle"/>
          <p:cNvSpPr>
            <a:spLocks noGrp="1"/>
          </p:cNvSpPr>
          <p:nvPr>
            <p:ph type="title" idx="4294967295"/>
          </p:nvPr>
        </p:nvSpPr>
        <p:spPr>
          <a:xfrm>
            <a:off x="249238" y="169863"/>
            <a:ext cx="7886700" cy="6985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800" dirty="0"/>
              <a:t>六：手机客户端学习</a:t>
            </a:r>
            <a:endParaRPr lang="zh-CN" altLang="en-US" sz="2800" dirty="0"/>
          </a:p>
        </p:txBody>
      </p:sp>
      <p:pic>
        <p:nvPicPr>
          <p:cNvPr id="20490" name="MH_Other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475" y="2833688"/>
            <a:ext cx="296863" cy="40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MH_Other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0775" y="2833688"/>
            <a:ext cx="296863" cy="401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MH_PageTitle"/>
          <p:cNvSpPr>
            <a:spLocks noGrp="1"/>
          </p:cNvSpPr>
          <p:nvPr>
            <p:ph type="title" idx="4294967295"/>
          </p:nvPr>
        </p:nvSpPr>
        <p:spPr>
          <a:xfrm>
            <a:off x="493713" y="1171575"/>
            <a:ext cx="7886700" cy="519113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dirty="0">
                <a:ea typeface="宋体" panose="02010600030101010101" pitchFamily="2" charset="-122"/>
              </a:rPr>
              <a:t>手机客户端常见问题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pic>
        <p:nvPicPr>
          <p:cNvPr id="2150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1690688"/>
            <a:ext cx="9023350" cy="4481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任意多边形 2"/>
          <p:cNvSpPr/>
          <p:nvPr/>
        </p:nvSpPr>
        <p:spPr>
          <a:xfrm>
            <a:off x="1497013" y="2430463"/>
            <a:ext cx="6008687" cy="2219325"/>
          </a:xfrm>
          <a:custGeom>
            <a:avLst/>
            <a:gdLst>
              <a:gd name="txL" fmla="*/ 0 w 6008914"/>
              <a:gd name="txT" fmla="*/ 0 h 2220686"/>
              <a:gd name="txR" fmla="*/ 6008914 w 6008914"/>
              <a:gd name="txB" fmla="*/ 2220686 h 2220686"/>
            </a:gdLst>
            <a:ahLst/>
            <a:cxnLst>
              <a:cxn ang="0">
                <a:pos x="0" y="452568"/>
              </a:cxn>
              <a:cxn ang="0">
                <a:pos x="252538" y="1792867"/>
              </a:cxn>
              <a:cxn ang="0">
                <a:pos x="5320736" y="2219325"/>
              </a:cxn>
              <a:cxn ang="0">
                <a:pos x="6008687" y="0"/>
              </a:cxn>
              <a:cxn ang="0">
                <a:pos x="0" y="452568"/>
              </a:cxn>
            </a:cxnLst>
            <a:rect l="txL" t="txT" r="txR" b="txB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1" name="任意多边形 3"/>
          <p:cNvSpPr/>
          <p:nvPr/>
        </p:nvSpPr>
        <p:spPr>
          <a:xfrm>
            <a:off x="7562850" y="2482850"/>
            <a:ext cx="400050" cy="158750"/>
          </a:xfrm>
          <a:custGeom>
            <a:avLst/>
            <a:gdLst>
              <a:gd name="txL" fmla="*/ 0 w 400050"/>
              <a:gd name="txT" fmla="*/ 0 h 158750"/>
              <a:gd name="txR" fmla="*/ 400050 w 400050"/>
              <a:gd name="txB" fmla="*/ 158750 h 158750"/>
            </a:gdLst>
            <a:ahLst/>
            <a:cxnLst>
              <a:cxn ang="0">
                <a:pos x="0" y="152400"/>
              </a:cxn>
              <a:cxn ang="0">
                <a:pos x="374650" y="0"/>
              </a:cxn>
              <a:cxn ang="0">
                <a:pos x="400050" y="158750"/>
              </a:cxn>
              <a:cxn ang="0">
                <a:pos x="0" y="152400"/>
              </a:cxn>
            </a:cxnLst>
            <a:rect l="txL" t="txT" r="txR" b="txB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2" name="任意多边形 4"/>
          <p:cNvSpPr/>
          <p:nvPr/>
        </p:nvSpPr>
        <p:spPr>
          <a:xfrm>
            <a:off x="7435850" y="1936750"/>
            <a:ext cx="368300" cy="342900"/>
          </a:xfrm>
          <a:custGeom>
            <a:avLst/>
            <a:gdLst>
              <a:gd name="txL" fmla="*/ 0 w 368300"/>
              <a:gd name="txT" fmla="*/ 0 h 342900"/>
              <a:gd name="txR" fmla="*/ 368300 w 368300"/>
              <a:gd name="txB" fmla="*/ 342900 h 342900"/>
            </a:gdLst>
            <a:ahLst/>
            <a:cxnLst>
              <a:cxn ang="0">
                <a:pos x="0" y="342900"/>
              </a:cxn>
              <a:cxn ang="0">
                <a:pos x="254000" y="0"/>
              </a:cxn>
              <a:cxn ang="0">
                <a:pos x="368300" y="139700"/>
              </a:cxn>
              <a:cxn ang="0">
                <a:pos x="0" y="342900"/>
              </a:cxn>
            </a:cxnLst>
            <a:rect l="txL" t="txT" r="txR" b="txB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3" name="文本框 5"/>
          <p:cNvSpPr txBox="1"/>
          <p:nvPr/>
        </p:nvSpPr>
        <p:spPr>
          <a:xfrm rot="-254625">
            <a:off x="1381125" y="2419350"/>
            <a:ext cx="6124575" cy="16843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buClr>
                <a:schemeClr val="accent1"/>
              </a:buClr>
              <a:buSzPct val="60000"/>
              <a:buFont typeface="Wingdings 2" panose="05020102010507070707" pitchFamily="18" charset="2"/>
            </a:pPr>
            <a:r>
              <a:rPr lang="en-US" altLang="zh-CN" sz="8000" dirty="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THANKS</a:t>
            </a:r>
            <a:endParaRPr lang="zh-CN" altLang="en-US" sz="8000" dirty="0">
              <a:solidFill>
                <a:srgbClr val="FFFFFF"/>
              </a:solidFill>
              <a:latin typeface="Bodoni MT Black" panose="02070A03080606020203" pitchFamily="18" charset="0"/>
              <a:ea typeface="幼圆" panose="02010509060101010101" pitchFamily="49" charset="-122"/>
            </a:endParaRPr>
          </a:p>
        </p:txBody>
      </p:sp>
      <p:sp>
        <p:nvSpPr>
          <p:cNvPr id="22534" name="文本框 6"/>
          <p:cNvSpPr txBox="1"/>
          <p:nvPr/>
        </p:nvSpPr>
        <p:spPr>
          <a:xfrm rot="298406">
            <a:off x="4632325" y="4078288"/>
            <a:ext cx="2170113" cy="3921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>
              <a:buClr>
                <a:schemeClr val="accent1"/>
              </a:buClr>
              <a:buSzPct val="60000"/>
              <a:buFont typeface="Wingdings 2" panose="05020102010507070707" pitchFamily="18" charset="2"/>
            </a:pPr>
            <a:r>
              <a:rPr lang="zh-CN" altLang="en-US" sz="1400" b="1" dirty="0">
                <a:solidFill>
                  <a:srgbClr val="FFFFFF"/>
                </a:solidFill>
                <a:latin typeface="Bell MT" pitchFamily="18" charset="0"/>
                <a:ea typeface="华文仿宋" panose="02010600040101010101" pitchFamily="2" charset="-122"/>
              </a:rPr>
              <a:t>尔雅慕课网络学习</a:t>
            </a:r>
            <a:endParaRPr lang="zh-CN" altLang="en-US" sz="1400" b="1" dirty="0">
              <a:solidFill>
                <a:srgbClr val="FFFFFF"/>
              </a:solidFill>
              <a:latin typeface="Bell MT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任意多边形 31"/>
          <p:cNvSpPr/>
          <p:nvPr/>
        </p:nvSpPr>
        <p:spPr>
          <a:xfrm>
            <a:off x="1712913" y="3089275"/>
            <a:ext cx="2027237" cy="4064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6"/>
              </a:cxn>
              <a:cxn ang="0">
                <a:pos x="2028221" y="221634"/>
              </a:cxn>
              <a:cxn ang="0">
                <a:pos x="1843114" y="407049"/>
              </a:cxn>
              <a:cxn ang="0">
                <a:pos x="185107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5107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密码登录问题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任意多边形 32"/>
          <p:cNvSpPr/>
          <p:nvPr/>
        </p:nvSpPr>
        <p:spPr>
          <a:xfrm>
            <a:off x="1851025" y="3752850"/>
            <a:ext cx="2039938" cy="4064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7286" y="0"/>
              </a:cxn>
              <a:cxn ang="0">
                <a:pos x="1864821" y="0"/>
              </a:cxn>
              <a:cxn ang="0">
                <a:pos x="2052108" y="185416"/>
              </a:cxn>
              <a:cxn ang="0">
                <a:pos x="2052108" y="221634"/>
              </a:cxn>
              <a:cxn ang="0">
                <a:pos x="1864821" y="407049"/>
              </a:cxn>
              <a:cxn ang="0">
                <a:pos x="187286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7286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如何参加学习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任意多边形 33"/>
          <p:cNvSpPr/>
          <p:nvPr/>
        </p:nvSpPr>
        <p:spPr>
          <a:xfrm>
            <a:off x="1655763" y="4495800"/>
            <a:ext cx="2027237" cy="4064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4"/>
              </a:cxn>
              <a:cxn ang="0">
                <a:pos x="2028221" y="221633"/>
              </a:cxn>
              <a:cxn ang="0">
                <a:pos x="1843114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如何查看统计</a:t>
            </a:r>
            <a:r>
              <a:rPr lang="en-US" altLang="zh-CN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任意多边形 34"/>
          <p:cNvSpPr/>
          <p:nvPr/>
        </p:nvSpPr>
        <p:spPr>
          <a:xfrm>
            <a:off x="5391150" y="3059113"/>
            <a:ext cx="2025650" cy="4064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5416"/>
              </a:cxn>
              <a:cxn ang="0">
                <a:pos x="2023462" y="221634"/>
              </a:cxn>
              <a:cxn ang="0">
                <a:pos x="1838790" y="407049"/>
              </a:cxn>
              <a:cxn ang="0">
                <a:pos x="184672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p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如何做作业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任意多边形 35"/>
          <p:cNvSpPr/>
          <p:nvPr/>
        </p:nvSpPr>
        <p:spPr>
          <a:xfrm>
            <a:off x="5095875" y="3752850"/>
            <a:ext cx="2025650" cy="404813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3251"/>
              </a:cxn>
              <a:cxn ang="0">
                <a:pos x="2023462" y="219047"/>
              </a:cxn>
              <a:cxn ang="0">
                <a:pos x="1838790" y="402299"/>
              </a:cxn>
              <a:cxn ang="0">
                <a:pos x="184672" y="402299"/>
              </a:cxn>
              <a:cxn ang="0">
                <a:pos x="0" y="219047"/>
              </a:cxn>
              <a:cxn ang="0">
                <a:pos x="0" y="183251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p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如何参加考试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7" name="任意多边形 36"/>
          <p:cNvSpPr/>
          <p:nvPr/>
        </p:nvSpPr>
        <p:spPr>
          <a:xfrm>
            <a:off x="5521325" y="4410075"/>
            <a:ext cx="2027238" cy="4064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7" y="0"/>
              </a:cxn>
              <a:cxn ang="0">
                <a:pos x="2028224" y="185414"/>
              </a:cxn>
              <a:cxn ang="0">
                <a:pos x="2028224" y="221633"/>
              </a:cxn>
              <a:cxn ang="0">
                <a:pos x="1843117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p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手机客户端学习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椭圆 30"/>
          <p:cNvSpPr/>
          <p:nvPr/>
        </p:nvSpPr>
        <p:spPr>
          <a:xfrm rot="1069622">
            <a:off x="2125663" y="2560638"/>
            <a:ext cx="2532062" cy="2759075"/>
          </a:xfrm>
          <a:custGeom>
            <a:avLst/>
            <a:gdLst>
              <a:gd name="txL" fmla="*/ 0 w 3436648"/>
              <a:gd name="txT" fmla="*/ 0 h 3744044"/>
              <a:gd name="txR" fmla="*/ 3436648 w 3436648"/>
              <a:gd name="txB" fmla="*/ 3744044 h 3744044"/>
            </a:gdLst>
            <a:ahLst/>
            <a:cxnLst>
              <a:cxn ang="0">
                <a:pos x="1152789" y="0"/>
              </a:cxn>
              <a:cxn ang="0">
                <a:pos x="2532062" y="1379538"/>
              </a:cxn>
              <a:cxn ang="0">
                <a:pos x="1152789" y="2759075"/>
              </a:cxn>
              <a:cxn ang="0">
                <a:pos x="765894" y="2703036"/>
              </a:cxn>
              <a:cxn ang="0">
                <a:pos x="1019490" y="2728171"/>
              </a:cxn>
              <a:cxn ang="0">
                <a:pos x="2319319" y="1428093"/>
              </a:cxn>
              <a:cxn ang="0">
                <a:pos x="1019490" y="128015"/>
              </a:cxn>
              <a:cxn ang="0">
                <a:pos x="0" y="623165"/>
              </a:cxn>
              <a:cxn ang="0">
                <a:pos x="1152789" y="0"/>
              </a:cxn>
            </a:cxnLst>
            <a:rect l="txL" t="txT" r="txR" b="tx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9" name="椭圆 39"/>
          <p:cNvSpPr/>
          <p:nvPr/>
        </p:nvSpPr>
        <p:spPr>
          <a:xfrm>
            <a:off x="3343275" y="3003550"/>
            <a:ext cx="547688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5130" name="椭圆 40"/>
          <p:cNvSpPr/>
          <p:nvPr/>
        </p:nvSpPr>
        <p:spPr>
          <a:xfrm>
            <a:off x="3617913" y="3667125"/>
            <a:ext cx="547687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5131" name="椭圆 41"/>
          <p:cNvSpPr/>
          <p:nvPr/>
        </p:nvSpPr>
        <p:spPr>
          <a:xfrm>
            <a:off x="3286125" y="4410075"/>
            <a:ext cx="547688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5132" name="椭圆 30"/>
          <p:cNvSpPr/>
          <p:nvPr/>
        </p:nvSpPr>
        <p:spPr>
          <a:xfrm rot="-1069622" flipH="1">
            <a:off x="4522788" y="2560638"/>
            <a:ext cx="2533650" cy="2759075"/>
          </a:xfrm>
          <a:custGeom>
            <a:avLst/>
            <a:gdLst>
              <a:gd name="txL" fmla="*/ 0 w 3436648"/>
              <a:gd name="txT" fmla="*/ 0 h 3744044"/>
              <a:gd name="txR" fmla="*/ 3436648 w 3436648"/>
              <a:gd name="txB" fmla="*/ 3744044 h 3744044"/>
            </a:gdLst>
            <a:ahLst/>
            <a:cxnLst>
              <a:cxn ang="0">
                <a:pos x="1153512" y="0"/>
              </a:cxn>
              <a:cxn ang="0">
                <a:pos x="2533650" y="1379538"/>
              </a:cxn>
              <a:cxn ang="0">
                <a:pos x="1153512" y="2759075"/>
              </a:cxn>
              <a:cxn ang="0">
                <a:pos x="766375" y="2703036"/>
              </a:cxn>
              <a:cxn ang="0">
                <a:pos x="1020130" y="2728171"/>
              </a:cxn>
              <a:cxn ang="0">
                <a:pos x="2320774" y="1428093"/>
              </a:cxn>
              <a:cxn ang="0">
                <a:pos x="1020130" y="128015"/>
              </a:cxn>
              <a:cxn ang="0">
                <a:pos x="0" y="623165"/>
              </a:cxn>
              <a:cxn ang="0">
                <a:pos x="1153512" y="0"/>
              </a:cxn>
            </a:cxnLst>
            <a:rect l="txL" t="txT" r="txR" b="tx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3" name="椭圆 43"/>
          <p:cNvSpPr/>
          <p:nvPr/>
        </p:nvSpPr>
        <p:spPr>
          <a:xfrm>
            <a:off x="5267325" y="2973388"/>
            <a:ext cx="549275" cy="547687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5134" name="椭圆 44"/>
          <p:cNvSpPr/>
          <p:nvPr/>
        </p:nvSpPr>
        <p:spPr>
          <a:xfrm>
            <a:off x="4972050" y="3665538"/>
            <a:ext cx="549275" cy="549275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5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5135" name="椭圆 45"/>
          <p:cNvSpPr/>
          <p:nvPr/>
        </p:nvSpPr>
        <p:spPr>
          <a:xfrm>
            <a:off x="5354638" y="4359275"/>
            <a:ext cx="547687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6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5136" name="文本框 1"/>
          <p:cNvSpPr txBox="1"/>
          <p:nvPr/>
        </p:nvSpPr>
        <p:spPr>
          <a:xfrm>
            <a:off x="3695700" y="1004888"/>
            <a:ext cx="162718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chemeClr val="accent1"/>
              </a:buClr>
              <a:buSzPct val="60000"/>
              <a:buFont typeface="Wingdings 2" panose="05020102010507070707" pitchFamily="18" charset="2"/>
            </a:pPr>
            <a:r>
              <a:rPr lang="zh-CN" altLang="en-US" sz="3600" b="1" dirty="0">
                <a:solidFill>
                  <a:srgbClr val="99C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600" b="1" dirty="0">
              <a:solidFill>
                <a:srgbClr val="99CB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MH_SubTitle_1"/>
          <p:cNvSpPr/>
          <p:nvPr/>
        </p:nvSpPr>
        <p:spPr>
          <a:xfrm>
            <a:off x="874713" y="3621088"/>
            <a:ext cx="1981200" cy="992187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正确的学习网址（一般教务处网站有通知）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47" name="MH_Text_1"/>
          <p:cNvSpPr/>
          <p:nvPr/>
        </p:nvSpPr>
        <p:spPr>
          <a:xfrm>
            <a:off x="838200" y="2481263"/>
            <a:ext cx="2054225" cy="1122362"/>
          </a:xfrm>
          <a:custGeom>
            <a:avLst/>
            <a:gdLst>
              <a:gd name="txL" fmla="*/ 0 w 2423471"/>
              <a:gd name="txT" fmla="*/ 0 h 1323975"/>
              <a:gd name="txR" fmla="*/ 2423471 w 2423471"/>
              <a:gd name="txB" fmla="*/ 1323975 h 1323975"/>
            </a:gdLst>
            <a:ahLst/>
            <a:cxnLst/>
            <a:rect l="txL" t="txT" r="txR" b="txB"/>
            <a:pathLst>
              <a:path w="2423471" h="1323975">
                <a:moveTo>
                  <a:pt x="2337727" y="1099495"/>
                </a:moveTo>
                <a:lnTo>
                  <a:pt x="2337727" y="1185239"/>
                </a:lnTo>
                <a:lnTo>
                  <a:pt x="2423471" y="1211735"/>
                </a:lnTo>
                <a:lnTo>
                  <a:pt x="2337727" y="1238231"/>
                </a:lnTo>
                <a:lnTo>
                  <a:pt x="2337727" y="1323975"/>
                </a:lnTo>
                <a:lnTo>
                  <a:pt x="2284735" y="1254606"/>
                </a:lnTo>
                <a:lnTo>
                  <a:pt x="2198992" y="1281103"/>
                </a:lnTo>
                <a:lnTo>
                  <a:pt x="2251985" y="1211735"/>
                </a:lnTo>
                <a:lnTo>
                  <a:pt x="2198992" y="1142367"/>
                </a:lnTo>
                <a:lnTo>
                  <a:pt x="2284735" y="1168864"/>
                </a:lnTo>
                <a:lnTo>
                  <a:pt x="2337727" y="1099495"/>
                </a:lnTo>
                <a:close/>
                <a:moveTo>
                  <a:pt x="85744" y="1099495"/>
                </a:moveTo>
                <a:lnTo>
                  <a:pt x="138737" y="1168864"/>
                </a:lnTo>
                <a:lnTo>
                  <a:pt x="224480" y="1142367"/>
                </a:lnTo>
                <a:lnTo>
                  <a:pt x="171487" y="1211735"/>
                </a:lnTo>
                <a:lnTo>
                  <a:pt x="224480" y="1281103"/>
                </a:lnTo>
                <a:lnTo>
                  <a:pt x="138737" y="1254606"/>
                </a:lnTo>
                <a:lnTo>
                  <a:pt x="85744" y="1323975"/>
                </a:lnTo>
                <a:lnTo>
                  <a:pt x="85744" y="1238231"/>
                </a:lnTo>
                <a:lnTo>
                  <a:pt x="0" y="1211735"/>
                </a:lnTo>
                <a:lnTo>
                  <a:pt x="85744" y="1185239"/>
                </a:lnTo>
                <a:lnTo>
                  <a:pt x="85744" y="1099495"/>
                </a:lnTo>
                <a:close/>
                <a:moveTo>
                  <a:pt x="2270310" y="811892"/>
                </a:moveTo>
                <a:lnTo>
                  <a:pt x="2292502" y="894714"/>
                </a:lnTo>
                <a:lnTo>
                  <a:pt x="2382182" y="898115"/>
                </a:lnTo>
                <a:lnTo>
                  <a:pt x="2306217" y="945900"/>
                </a:lnTo>
                <a:lnTo>
                  <a:pt x="2328409" y="1028723"/>
                </a:lnTo>
                <a:lnTo>
                  <a:pt x="2259269" y="975433"/>
                </a:lnTo>
                <a:lnTo>
                  <a:pt x="2183305" y="1023219"/>
                </a:lnTo>
                <a:lnTo>
                  <a:pt x="2216539" y="942499"/>
                </a:lnTo>
                <a:lnTo>
                  <a:pt x="2147398" y="889210"/>
                </a:lnTo>
                <a:lnTo>
                  <a:pt x="2237077" y="892612"/>
                </a:lnTo>
                <a:lnTo>
                  <a:pt x="2270310" y="811892"/>
                </a:lnTo>
                <a:close/>
                <a:moveTo>
                  <a:pt x="153163" y="811892"/>
                </a:moveTo>
                <a:lnTo>
                  <a:pt x="186395" y="892612"/>
                </a:lnTo>
                <a:lnTo>
                  <a:pt x="276074" y="889210"/>
                </a:lnTo>
                <a:lnTo>
                  <a:pt x="206933" y="942499"/>
                </a:lnTo>
                <a:lnTo>
                  <a:pt x="240167" y="1023219"/>
                </a:lnTo>
                <a:lnTo>
                  <a:pt x="164203" y="975433"/>
                </a:lnTo>
                <a:lnTo>
                  <a:pt x="95063" y="1028723"/>
                </a:lnTo>
                <a:lnTo>
                  <a:pt x="117255" y="945900"/>
                </a:lnTo>
                <a:lnTo>
                  <a:pt x="41290" y="898115"/>
                </a:lnTo>
                <a:lnTo>
                  <a:pt x="130971" y="894714"/>
                </a:lnTo>
                <a:lnTo>
                  <a:pt x="153163" y="811892"/>
                </a:lnTo>
                <a:close/>
                <a:moveTo>
                  <a:pt x="2130752" y="551537"/>
                </a:moveTo>
                <a:lnTo>
                  <a:pt x="2173624" y="625794"/>
                </a:lnTo>
                <a:lnTo>
                  <a:pt x="2261129" y="605868"/>
                </a:lnTo>
                <a:lnTo>
                  <a:pt x="2200120" y="671686"/>
                </a:lnTo>
                <a:lnTo>
                  <a:pt x="2242992" y="745943"/>
                </a:lnTo>
                <a:lnTo>
                  <a:pt x="2162416" y="712363"/>
                </a:lnTo>
                <a:lnTo>
                  <a:pt x="2101408" y="778182"/>
                </a:lnTo>
                <a:lnTo>
                  <a:pt x="2112618" y="691611"/>
                </a:lnTo>
                <a:lnTo>
                  <a:pt x="2032040" y="658033"/>
                </a:lnTo>
                <a:lnTo>
                  <a:pt x="2119545" y="638108"/>
                </a:lnTo>
                <a:lnTo>
                  <a:pt x="2130752" y="551537"/>
                </a:lnTo>
                <a:close/>
                <a:moveTo>
                  <a:pt x="292719" y="551536"/>
                </a:moveTo>
                <a:lnTo>
                  <a:pt x="303927" y="638107"/>
                </a:lnTo>
                <a:lnTo>
                  <a:pt x="391431" y="658032"/>
                </a:lnTo>
                <a:lnTo>
                  <a:pt x="310854" y="691610"/>
                </a:lnTo>
                <a:lnTo>
                  <a:pt x="322063" y="778181"/>
                </a:lnTo>
                <a:lnTo>
                  <a:pt x="261056" y="712362"/>
                </a:lnTo>
                <a:lnTo>
                  <a:pt x="180479" y="745942"/>
                </a:lnTo>
                <a:lnTo>
                  <a:pt x="223351" y="671685"/>
                </a:lnTo>
                <a:lnTo>
                  <a:pt x="162342" y="605867"/>
                </a:lnTo>
                <a:lnTo>
                  <a:pt x="249847" y="625793"/>
                </a:lnTo>
                <a:lnTo>
                  <a:pt x="292719" y="551536"/>
                </a:lnTo>
                <a:close/>
                <a:moveTo>
                  <a:pt x="1928567" y="336174"/>
                </a:moveTo>
                <a:lnTo>
                  <a:pt x="1989197" y="396804"/>
                </a:lnTo>
                <a:lnTo>
                  <a:pt x="2068563" y="354909"/>
                </a:lnTo>
                <a:lnTo>
                  <a:pt x="2026668" y="434275"/>
                </a:lnTo>
                <a:lnTo>
                  <a:pt x="2087298" y="494905"/>
                </a:lnTo>
                <a:lnTo>
                  <a:pt x="2000776" y="483325"/>
                </a:lnTo>
                <a:lnTo>
                  <a:pt x="1958883" y="562690"/>
                </a:lnTo>
                <a:lnTo>
                  <a:pt x="1947304" y="476168"/>
                </a:lnTo>
                <a:lnTo>
                  <a:pt x="1860782" y="464589"/>
                </a:lnTo>
                <a:lnTo>
                  <a:pt x="1940147" y="422696"/>
                </a:lnTo>
                <a:lnTo>
                  <a:pt x="1928567" y="336174"/>
                </a:lnTo>
                <a:close/>
                <a:moveTo>
                  <a:pt x="494906" y="336174"/>
                </a:moveTo>
                <a:lnTo>
                  <a:pt x="483326" y="422696"/>
                </a:lnTo>
                <a:lnTo>
                  <a:pt x="562692" y="464589"/>
                </a:lnTo>
                <a:lnTo>
                  <a:pt x="476169" y="476168"/>
                </a:lnTo>
                <a:lnTo>
                  <a:pt x="464590" y="562690"/>
                </a:lnTo>
                <a:lnTo>
                  <a:pt x="422697" y="483325"/>
                </a:lnTo>
                <a:lnTo>
                  <a:pt x="336175" y="494905"/>
                </a:lnTo>
                <a:lnTo>
                  <a:pt x="396805" y="434275"/>
                </a:lnTo>
                <a:lnTo>
                  <a:pt x="354910" y="354909"/>
                </a:lnTo>
                <a:lnTo>
                  <a:pt x="434276" y="396804"/>
                </a:lnTo>
                <a:lnTo>
                  <a:pt x="494906" y="336174"/>
                </a:lnTo>
                <a:close/>
                <a:moveTo>
                  <a:pt x="1817603" y="162341"/>
                </a:moveTo>
                <a:lnTo>
                  <a:pt x="1797677" y="249846"/>
                </a:lnTo>
                <a:lnTo>
                  <a:pt x="1871934" y="292718"/>
                </a:lnTo>
                <a:lnTo>
                  <a:pt x="1785363" y="303926"/>
                </a:lnTo>
                <a:lnTo>
                  <a:pt x="1765438" y="391430"/>
                </a:lnTo>
                <a:lnTo>
                  <a:pt x="1731860" y="310852"/>
                </a:lnTo>
                <a:lnTo>
                  <a:pt x="1645289" y="322062"/>
                </a:lnTo>
                <a:lnTo>
                  <a:pt x="1711108" y="261055"/>
                </a:lnTo>
                <a:lnTo>
                  <a:pt x="1677529" y="180478"/>
                </a:lnTo>
                <a:lnTo>
                  <a:pt x="1751785" y="223350"/>
                </a:lnTo>
                <a:lnTo>
                  <a:pt x="1817603" y="162341"/>
                </a:lnTo>
                <a:close/>
                <a:moveTo>
                  <a:pt x="605868" y="162341"/>
                </a:moveTo>
                <a:lnTo>
                  <a:pt x="671686" y="223350"/>
                </a:lnTo>
                <a:lnTo>
                  <a:pt x="745943" y="180478"/>
                </a:lnTo>
                <a:lnTo>
                  <a:pt x="712364" y="261055"/>
                </a:lnTo>
                <a:lnTo>
                  <a:pt x="778182" y="322062"/>
                </a:lnTo>
                <a:lnTo>
                  <a:pt x="691611" y="310852"/>
                </a:lnTo>
                <a:lnTo>
                  <a:pt x="658033" y="391430"/>
                </a:lnTo>
                <a:lnTo>
                  <a:pt x="638109" y="303926"/>
                </a:lnTo>
                <a:lnTo>
                  <a:pt x="551537" y="292718"/>
                </a:lnTo>
                <a:lnTo>
                  <a:pt x="625794" y="249846"/>
                </a:lnTo>
                <a:lnTo>
                  <a:pt x="605868" y="162341"/>
                </a:lnTo>
                <a:close/>
                <a:moveTo>
                  <a:pt x="1525356" y="41289"/>
                </a:moveTo>
                <a:lnTo>
                  <a:pt x="1528757" y="130969"/>
                </a:lnTo>
                <a:lnTo>
                  <a:pt x="1611579" y="153162"/>
                </a:lnTo>
                <a:lnTo>
                  <a:pt x="1530859" y="186394"/>
                </a:lnTo>
                <a:lnTo>
                  <a:pt x="1534261" y="276073"/>
                </a:lnTo>
                <a:lnTo>
                  <a:pt x="1480972" y="206932"/>
                </a:lnTo>
                <a:lnTo>
                  <a:pt x="1400252" y="240166"/>
                </a:lnTo>
                <a:lnTo>
                  <a:pt x="1448038" y="164202"/>
                </a:lnTo>
                <a:lnTo>
                  <a:pt x="1394748" y="95062"/>
                </a:lnTo>
                <a:lnTo>
                  <a:pt x="1477571" y="117254"/>
                </a:lnTo>
                <a:lnTo>
                  <a:pt x="1525356" y="41289"/>
                </a:lnTo>
                <a:close/>
                <a:moveTo>
                  <a:pt x="898116" y="41289"/>
                </a:moveTo>
                <a:lnTo>
                  <a:pt x="945902" y="117254"/>
                </a:lnTo>
                <a:lnTo>
                  <a:pt x="1028724" y="95062"/>
                </a:lnTo>
                <a:lnTo>
                  <a:pt x="975434" y="164202"/>
                </a:lnTo>
                <a:lnTo>
                  <a:pt x="1023220" y="240166"/>
                </a:lnTo>
                <a:lnTo>
                  <a:pt x="942500" y="206932"/>
                </a:lnTo>
                <a:lnTo>
                  <a:pt x="889211" y="276073"/>
                </a:lnTo>
                <a:lnTo>
                  <a:pt x="892614" y="186394"/>
                </a:lnTo>
                <a:lnTo>
                  <a:pt x="811893" y="153162"/>
                </a:lnTo>
                <a:lnTo>
                  <a:pt x="894715" y="130969"/>
                </a:lnTo>
                <a:lnTo>
                  <a:pt x="898116" y="41289"/>
                </a:lnTo>
                <a:close/>
                <a:moveTo>
                  <a:pt x="1211736" y="0"/>
                </a:moveTo>
                <a:lnTo>
                  <a:pt x="1238232" y="85744"/>
                </a:lnTo>
                <a:lnTo>
                  <a:pt x="1323976" y="85744"/>
                </a:lnTo>
                <a:lnTo>
                  <a:pt x="1254607" y="138736"/>
                </a:lnTo>
                <a:lnTo>
                  <a:pt x="1281104" y="224479"/>
                </a:lnTo>
                <a:lnTo>
                  <a:pt x="1211736" y="171486"/>
                </a:lnTo>
                <a:lnTo>
                  <a:pt x="1142368" y="224479"/>
                </a:lnTo>
                <a:lnTo>
                  <a:pt x="1168865" y="138736"/>
                </a:lnTo>
                <a:lnTo>
                  <a:pt x="1099496" y="85744"/>
                </a:lnTo>
                <a:lnTo>
                  <a:pt x="1185240" y="85744"/>
                </a:lnTo>
                <a:lnTo>
                  <a:pt x="1211736" y="0"/>
                </a:lnTo>
                <a:close/>
              </a:path>
            </a:pathLst>
          </a:custGeom>
          <a:solidFill>
            <a:srgbClr val="C5EAAC"/>
          </a:solidFill>
          <a:ln w="9525">
            <a:noFill/>
          </a:ln>
        </p:spPr>
        <p:txBody>
          <a:bodyPr anchor="b"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（一）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48" name="MH_SubTitle_2"/>
          <p:cNvSpPr/>
          <p:nvPr/>
        </p:nvSpPr>
        <p:spPr>
          <a:xfrm>
            <a:off x="3559175" y="3603625"/>
            <a:ext cx="1981200" cy="992188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4"/>
              </a:cxn>
              <a:cxn ang="0">
                <a:pos x="231642" y="527357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1"/>
              </a:cxn>
              <a:cxn ang="0">
                <a:pos x="949" y="23211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点击右上角“登录”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49" name="MH_Text_2"/>
          <p:cNvSpPr/>
          <p:nvPr/>
        </p:nvSpPr>
        <p:spPr>
          <a:xfrm>
            <a:off x="3559175" y="2481263"/>
            <a:ext cx="2054225" cy="1122362"/>
          </a:xfrm>
          <a:custGeom>
            <a:avLst/>
            <a:gdLst>
              <a:gd name="txL" fmla="*/ 0 w 2423471"/>
              <a:gd name="txT" fmla="*/ 0 h 1323975"/>
              <a:gd name="txR" fmla="*/ 2423471 w 2423471"/>
              <a:gd name="txB" fmla="*/ 1323975 h 1323975"/>
            </a:gdLst>
            <a:ahLst/>
            <a:cxnLst/>
            <a:rect l="txL" t="txT" r="txR" b="txB"/>
            <a:pathLst>
              <a:path w="2423471" h="1323975">
                <a:moveTo>
                  <a:pt x="2337727" y="1099495"/>
                </a:moveTo>
                <a:lnTo>
                  <a:pt x="2337727" y="1185239"/>
                </a:lnTo>
                <a:lnTo>
                  <a:pt x="2423471" y="1211735"/>
                </a:lnTo>
                <a:lnTo>
                  <a:pt x="2337727" y="1238231"/>
                </a:lnTo>
                <a:lnTo>
                  <a:pt x="2337727" y="1323975"/>
                </a:lnTo>
                <a:lnTo>
                  <a:pt x="2284735" y="1254606"/>
                </a:lnTo>
                <a:lnTo>
                  <a:pt x="2198992" y="1281103"/>
                </a:lnTo>
                <a:lnTo>
                  <a:pt x="2251985" y="1211735"/>
                </a:lnTo>
                <a:lnTo>
                  <a:pt x="2198992" y="1142367"/>
                </a:lnTo>
                <a:lnTo>
                  <a:pt x="2284735" y="1168864"/>
                </a:lnTo>
                <a:lnTo>
                  <a:pt x="2337727" y="1099495"/>
                </a:lnTo>
                <a:close/>
                <a:moveTo>
                  <a:pt x="85744" y="1099495"/>
                </a:moveTo>
                <a:lnTo>
                  <a:pt x="138737" y="1168864"/>
                </a:lnTo>
                <a:lnTo>
                  <a:pt x="224480" y="1142367"/>
                </a:lnTo>
                <a:lnTo>
                  <a:pt x="171487" y="1211735"/>
                </a:lnTo>
                <a:lnTo>
                  <a:pt x="224480" y="1281103"/>
                </a:lnTo>
                <a:lnTo>
                  <a:pt x="138737" y="1254606"/>
                </a:lnTo>
                <a:lnTo>
                  <a:pt x="85744" y="1323975"/>
                </a:lnTo>
                <a:lnTo>
                  <a:pt x="85744" y="1238231"/>
                </a:lnTo>
                <a:lnTo>
                  <a:pt x="0" y="1211735"/>
                </a:lnTo>
                <a:lnTo>
                  <a:pt x="85744" y="1185239"/>
                </a:lnTo>
                <a:lnTo>
                  <a:pt x="85744" y="1099495"/>
                </a:lnTo>
                <a:close/>
                <a:moveTo>
                  <a:pt x="2270310" y="811892"/>
                </a:moveTo>
                <a:lnTo>
                  <a:pt x="2292502" y="894714"/>
                </a:lnTo>
                <a:lnTo>
                  <a:pt x="2382182" y="898115"/>
                </a:lnTo>
                <a:lnTo>
                  <a:pt x="2306217" y="945900"/>
                </a:lnTo>
                <a:lnTo>
                  <a:pt x="2328409" y="1028723"/>
                </a:lnTo>
                <a:lnTo>
                  <a:pt x="2259269" y="975433"/>
                </a:lnTo>
                <a:lnTo>
                  <a:pt x="2183305" y="1023219"/>
                </a:lnTo>
                <a:lnTo>
                  <a:pt x="2216539" y="942499"/>
                </a:lnTo>
                <a:lnTo>
                  <a:pt x="2147398" y="889210"/>
                </a:lnTo>
                <a:lnTo>
                  <a:pt x="2237077" y="892612"/>
                </a:lnTo>
                <a:lnTo>
                  <a:pt x="2270310" y="811892"/>
                </a:lnTo>
                <a:close/>
                <a:moveTo>
                  <a:pt x="153163" y="811892"/>
                </a:moveTo>
                <a:lnTo>
                  <a:pt x="186395" y="892612"/>
                </a:lnTo>
                <a:lnTo>
                  <a:pt x="276074" y="889210"/>
                </a:lnTo>
                <a:lnTo>
                  <a:pt x="206933" y="942499"/>
                </a:lnTo>
                <a:lnTo>
                  <a:pt x="240167" y="1023219"/>
                </a:lnTo>
                <a:lnTo>
                  <a:pt x="164203" y="975433"/>
                </a:lnTo>
                <a:lnTo>
                  <a:pt x="95063" y="1028723"/>
                </a:lnTo>
                <a:lnTo>
                  <a:pt x="117255" y="945900"/>
                </a:lnTo>
                <a:lnTo>
                  <a:pt x="41290" y="898115"/>
                </a:lnTo>
                <a:lnTo>
                  <a:pt x="130971" y="894714"/>
                </a:lnTo>
                <a:lnTo>
                  <a:pt x="153163" y="811892"/>
                </a:lnTo>
                <a:close/>
                <a:moveTo>
                  <a:pt x="2130752" y="551537"/>
                </a:moveTo>
                <a:lnTo>
                  <a:pt x="2173624" y="625794"/>
                </a:lnTo>
                <a:lnTo>
                  <a:pt x="2261129" y="605868"/>
                </a:lnTo>
                <a:lnTo>
                  <a:pt x="2200120" y="671686"/>
                </a:lnTo>
                <a:lnTo>
                  <a:pt x="2242992" y="745943"/>
                </a:lnTo>
                <a:lnTo>
                  <a:pt x="2162416" y="712363"/>
                </a:lnTo>
                <a:lnTo>
                  <a:pt x="2101408" y="778182"/>
                </a:lnTo>
                <a:lnTo>
                  <a:pt x="2112618" y="691611"/>
                </a:lnTo>
                <a:lnTo>
                  <a:pt x="2032040" y="658033"/>
                </a:lnTo>
                <a:lnTo>
                  <a:pt x="2119545" y="638108"/>
                </a:lnTo>
                <a:lnTo>
                  <a:pt x="2130752" y="551537"/>
                </a:lnTo>
                <a:close/>
                <a:moveTo>
                  <a:pt x="292719" y="551536"/>
                </a:moveTo>
                <a:lnTo>
                  <a:pt x="303927" y="638107"/>
                </a:lnTo>
                <a:lnTo>
                  <a:pt x="391431" y="658032"/>
                </a:lnTo>
                <a:lnTo>
                  <a:pt x="310854" y="691610"/>
                </a:lnTo>
                <a:lnTo>
                  <a:pt x="322063" y="778181"/>
                </a:lnTo>
                <a:lnTo>
                  <a:pt x="261056" y="712362"/>
                </a:lnTo>
                <a:lnTo>
                  <a:pt x="180479" y="745942"/>
                </a:lnTo>
                <a:lnTo>
                  <a:pt x="223351" y="671685"/>
                </a:lnTo>
                <a:lnTo>
                  <a:pt x="162342" y="605867"/>
                </a:lnTo>
                <a:lnTo>
                  <a:pt x="249847" y="625793"/>
                </a:lnTo>
                <a:lnTo>
                  <a:pt x="292719" y="551536"/>
                </a:lnTo>
                <a:close/>
                <a:moveTo>
                  <a:pt x="1928567" y="336174"/>
                </a:moveTo>
                <a:lnTo>
                  <a:pt x="1989197" y="396804"/>
                </a:lnTo>
                <a:lnTo>
                  <a:pt x="2068563" y="354909"/>
                </a:lnTo>
                <a:lnTo>
                  <a:pt x="2026668" y="434275"/>
                </a:lnTo>
                <a:lnTo>
                  <a:pt x="2087298" y="494905"/>
                </a:lnTo>
                <a:lnTo>
                  <a:pt x="2000776" y="483325"/>
                </a:lnTo>
                <a:lnTo>
                  <a:pt x="1958883" y="562690"/>
                </a:lnTo>
                <a:lnTo>
                  <a:pt x="1947304" y="476168"/>
                </a:lnTo>
                <a:lnTo>
                  <a:pt x="1860782" y="464589"/>
                </a:lnTo>
                <a:lnTo>
                  <a:pt x="1940147" y="422696"/>
                </a:lnTo>
                <a:lnTo>
                  <a:pt x="1928567" y="336174"/>
                </a:lnTo>
                <a:close/>
                <a:moveTo>
                  <a:pt x="494906" y="336174"/>
                </a:moveTo>
                <a:lnTo>
                  <a:pt x="483326" y="422696"/>
                </a:lnTo>
                <a:lnTo>
                  <a:pt x="562692" y="464589"/>
                </a:lnTo>
                <a:lnTo>
                  <a:pt x="476169" y="476168"/>
                </a:lnTo>
                <a:lnTo>
                  <a:pt x="464590" y="562690"/>
                </a:lnTo>
                <a:lnTo>
                  <a:pt x="422697" y="483325"/>
                </a:lnTo>
                <a:lnTo>
                  <a:pt x="336175" y="494905"/>
                </a:lnTo>
                <a:lnTo>
                  <a:pt x="396805" y="434275"/>
                </a:lnTo>
                <a:lnTo>
                  <a:pt x="354910" y="354909"/>
                </a:lnTo>
                <a:lnTo>
                  <a:pt x="434276" y="396804"/>
                </a:lnTo>
                <a:lnTo>
                  <a:pt x="494906" y="336174"/>
                </a:lnTo>
                <a:close/>
                <a:moveTo>
                  <a:pt x="1817603" y="162341"/>
                </a:moveTo>
                <a:lnTo>
                  <a:pt x="1797677" y="249846"/>
                </a:lnTo>
                <a:lnTo>
                  <a:pt x="1871934" y="292718"/>
                </a:lnTo>
                <a:lnTo>
                  <a:pt x="1785363" y="303926"/>
                </a:lnTo>
                <a:lnTo>
                  <a:pt x="1765438" y="391430"/>
                </a:lnTo>
                <a:lnTo>
                  <a:pt x="1731860" y="310852"/>
                </a:lnTo>
                <a:lnTo>
                  <a:pt x="1645289" y="322062"/>
                </a:lnTo>
                <a:lnTo>
                  <a:pt x="1711108" y="261055"/>
                </a:lnTo>
                <a:lnTo>
                  <a:pt x="1677529" y="180478"/>
                </a:lnTo>
                <a:lnTo>
                  <a:pt x="1751785" y="223350"/>
                </a:lnTo>
                <a:lnTo>
                  <a:pt x="1817603" y="162341"/>
                </a:lnTo>
                <a:close/>
                <a:moveTo>
                  <a:pt x="605868" y="162341"/>
                </a:moveTo>
                <a:lnTo>
                  <a:pt x="671686" y="223350"/>
                </a:lnTo>
                <a:lnTo>
                  <a:pt x="745943" y="180478"/>
                </a:lnTo>
                <a:lnTo>
                  <a:pt x="712364" y="261055"/>
                </a:lnTo>
                <a:lnTo>
                  <a:pt x="778182" y="322062"/>
                </a:lnTo>
                <a:lnTo>
                  <a:pt x="691611" y="310852"/>
                </a:lnTo>
                <a:lnTo>
                  <a:pt x="658033" y="391430"/>
                </a:lnTo>
                <a:lnTo>
                  <a:pt x="638109" y="303926"/>
                </a:lnTo>
                <a:lnTo>
                  <a:pt x="551537" y="292718"/>
                </a:lnTo>
                <a:lnTo>
                  <a:pt x="625794" y="249846"/>
                </a:lnTo>
                <a:lnTo>
                  <a:pt x="605868" y="162341"/>
                </a:lnTo>
                <a:close/>
                <a:moveTo>
                  <a:pt x="1525356" y="41289"/>
                </a:moveTo>
                <a:lnTo>
                  <a:pt x="1528757" y="130969"/>
                </a:lnTo>
                <a:lnTo>
                  <a:pt x="1611579" y="153162"/>
                </a:lnTo>
                <a:lnTo>
                  <a:pt x="1530859" y="186394"/>
                </a:lnTo>
                <a:lnTo>
                  <a:pt x="1534261" y="276073"/>
                </a:lnTo>
                <a:lnTo>
                  <a:pt x="1480972" y="206932"/>
                </a:lnTo>
                <a:lnTo>
                  <a:pt x="1400252" y="240166"/>
                </a:lnTo>
                <a:lnTo>
                  <a:pt x="1448038" y="164202"/>
                </a:lnTo>
                <a:lnTo>
                  <a:pt x="1394748" y="95062"/>
                </a:lnTo>
                <a:lnTo>
                  <a:pt x="1477571" y="117254"/>
                </a:lnTo>
                <a:lnTo>
                  <a:pt x="1525356" y="41289"/>
                </a:lnTo>
                <a:close/>
                <a:moveTo>
                  <a:pt x="898116" y="41289"/>
                </a:moveTo>
                <a:lnTo>
                  <a:pt x="945902" y="117254"/>
                </a:lnTo>
                <a:lnTo>
                  <a:pt x="1028724" y="95062"/>
                </a:lnTo>
                <a:lnTo>
                  <a:pt x="975434" y="164202"/>
                </a:lnTo>
                <a:lnTo>
                  <a:pt x="1023220" y="240166"/>
                </a:lnTo>
                <a:lnTo>
                  <a:pt x="942500" y="206932"/>
                </a:lnTo>
                <a:lnTo>
                  <a:pt x="889211" y="276073"/>
                </a:lnTo>
                <a:lnTo>
                  <a:pt x="892614" y="186394"/>
                </a:lnTo>
                <a:lnTo>
                  <a:pt x="811893" y="153162"/>
                </a:lnTo>
                <a:lnTo>
                  <a:pt x="894715" y="130969"/>
                </a:lnTo>
                <a:lnTo>
                  <a:pt x="898116" y="41289"/>
                </a:lnTo>
                <a:close/>
                <a:moveTo>
                  <a:pt x="1211736" y="0"/>
                </a:moveTo>
                <a:lnTo>
                  <a:pt x="1238232" y="85744"/>
                </a:lnTo>
                <a:lnTo>
                  <a:pt x="1323976" y="85744"/>
                </a:lnTo>
                <a:lnTo>
                  <a:pt x="1254607" y="138736"/>
                </a:lnTo>
                <a:lnTo>
                  <a:pt x="1281104" y="224479"/>
                </a:lnTo>
                <a:lnTo>
                  <a:pt x="1211736" y="171486"/>
                </a:lnTo>
                <a:lnTo>
                  <a:pt x="1142368" y="224479"/>
                </a:lnTo>
                <a:lnTo>
                  <a:pt x="1168865" y="138736"/>
                </a:lnTo>
                <a:lnTo>
                  <a:pt x="1099496" y="85744"/>
                </a:lnTo>
                <a:lnTo>
                  <a:pt x="1185240" y="85744"/>
                </a:lnTo>
                <a:lnTo>
                  <a:pt x="1211736" y="0"/>
                </a:lnTo>
                <a:close/>
              </a:path>
            </a:pathLst>
          </a:custGeom>
          <a:solidFill>
            <a:srgbClr val="C5EAAC"/>
          </a:solidFill>
          <a:ln w="9525">
            <a:noFill/>
          </a:ln>
        </p:spPr>
        <p:txBody>
          <a:bodyPr anchor="b"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（二）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0" name="MH_SubTitle_3"/>
          <p:cNvSpPr/>
          <p:nvPr/>
        </p:nvSpPr>
        <p:spPr>
          <a:xfrm>
            <a:off x="6316663" y="3621088"/>
            <a:ext cx="1981200" cy="992187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输入正确的学号和密码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1" name="MH_Text_3"/>
          <p:cNvSpPr/>
          <p:nvPr/>
        </p:nvSpPr>
        <p:spPr>
          <a:xfrm>
            <a:off x="6280150" y="2481263"/>
            <a:ext cx="2054225" cy="1122362"/>
          </a:xfrm>
          <a:custGeom>
            <a:avLst/>
            <a:gdLst>
              <a:gd name="txL" fmla="*/ 0 w 2423471"/>
              <a:gd name="txT" fmla="*/ 0 h 1323975"/>
              <a:gd name="txR" fmla="*/ 2423471 w 2423471"/>
              <a:gd name="txB" fmla="*/ 1323975 h 1323975"/>
            </a:gdLst>
            <a:ahLst/>
            <a:cxnLst/>
            <a:rect l="txL" t="txT" r="txR" b="txB"/>
            <a:pathLst>
              <a:path w="2423471" h="1323975">
                <a:moveTo>
                  <a:pt x="2337727" y="1099495"/>
                </a:moveTo>
                <a:lnTo>
                  <a:pt x="2337727" y="1185239"/>
                </a:lnTo>
                <a:lnTo>
                  <a:pt x="2423471" y="1211735"/>
                </a:lnTo>
                <a:lnTo>
                  <a:pt x="2337727" y="1238231"/>
                </a:lnTo>
                <a:lnTo>
                  <a:pt x="2337727" y="1323975"/>
                </a:lnTo>
                <a:lnTo>
                  <a:pt x="2284735" y="1254606"/>
                </a:lnTo>
                <a:lnTo>
                  <a:pt x="2198992" y="1281103"/>
                </a:lnTo>
                <a:lnTo>
                  <a:pt x="2251985" y="1211735"/>
                </a:lnTo>
                <a:lnTo>
                  <a:pt x="2198992" y="1142367"/>
                </a:lnTo>
                <a:lnTo>
                  <a:pt x="2284735" y="1168864"/>
                </a:lnTo>
                <a:lnTo>
                  <a:pt x="2337727" y="1099495"/>
                </a:lnTo>
                <a:close/>
                <a:moveTo>
                  <a:pt x="85744" y="1099495"/>
                </a:moveTo>
                <a:lnTo>
                  <a:pt x="138737" y="1168864"/>
                </a:lnTo>
                <a:lnTo>
                  <a:pt x="224480" y="1142367"/>
                </a:lnTo>
                <a:lnTo>
                  <a:pt x="171487" y="1211735"/>
                </a:lnTo>
                <a:lnTo>
                  <a:pt x="224480" y="1281103"/>
                </a:lnTo>
                <a:lnTo>
                  <a:pt x="138737" y="1254606"/>
                </a:lnTo>
                <a:lnTo>
                  <a:pt x="85744" y="1323975"/>
                </a:lnTo>
                <a:lnTo>
                  <a:pt x="85744" y="1238231"/>
                </a:lnTo>
                <a:lnTo>
                  <a:pt x="0" y="1211735"/>
                </a:lnTo>
                <a:lnTo>
                  <a:pt x="85744" y="1185239"/>
                </a:lnTo>
                <a:lnTo>
                  <a:pt x="85744" y="1099495"/>
                </a:lnTo>
                <a:close/>
                <a:moveTo>
                  <a:pt x="2270310" y="811892"/>
                </a:moveTo>
                <a:lnTo>
                  <a:pt x="2292502" y="894714"/>
                </a:lnTo>
                <a:lnTo>
                  <a:pt x="2382182" y="898115"/>
                </a:lnTo>
                <a:lnTo>
                  <a:pt x="2306217" y="945900"/>
                </a:lnTo>
                <a:lnTo>
                  <a:pt x="2328409" y="1028723"/>
                </a:lnTo>
                <a:lnTo>
                  <a:pt x="2259269" y="975433"/>
                </a:lnTo>
                <a:lnTo>
                  <a:pt x="2183305" y="1023219"/>
                </a:lnTo>
                <a:lnTo>
                  <a:pt x="2216539" y="942499"/>
                </a:lnTo>
                <a:lnTo>
                  <a:pt x="2147398" y="889210"/>
                </a:lnTo>
                <a:lnTo>
                  <a:pt x="2237077" y="892612"/>
                </a:lnTo>
                <a:lnTo>
                  <a:pt x="2270310" y="811892"/>
                </a:lnTo>
                <a:close/>
                <a:moveTo>
                  <a:pt x="153163" y="811892"/>
                </a:moveTo>
                <a:lnTo>
                  <a:pt x="186395" y="892612"/>
                </a:lnTo>
                <a:lnTo>
                  <a:pt x="276074" y="889210"/>
                </a:lnTo>
                <a:lnTo>
                  <a:pt x="206933" y="942499"/>
                </a:lnTo>
                <a:lnTo>
                  <a:pt x="240167" y="1023219"/>
                </a:lnTo>
                <a:lnTo>
                  <a:pt x="164203" y="975433"/>
                </a:lnTo>
                <a:lnTo>
                  <a:pt x="95063" y="1028723"/>
                </a:lnTo>
                <a:lnTo>
                  <a:pt x="117255" y="945900"/>
                </a:lnTo>
                <a:lnTo>
                  <a:pt x="41290" y="898115"/>
                </a:lnTo>
                <a:lnTo>
                  <a:pt x="130971" y="894714"/>
                </a:lnTo>
                <a:lnTo>
                  <a:pt x="153163" y="811892"/>
                </a:lnTo>
                <a:close/>
                <a:moveTo>
                  <a:pt x="2130752" y="551537"/>
                </a:moveTo>
                <a:lnTo>
                  <a:pt x="2173624" y="625794"/>
                </a:lnTo>
                <a:lnTo>
                  <a:pt x="2261129" y="605868"/>
                </a:lnTo>
                <a:lnTo>
                  <a:pt x="2200120" y="671686"/>
                </a:lnTo>
                <a:lnTo>
                  <a:pt x="2242992" y="745943"/>
                </a:lnTo>
                <a:lnTo>
                  <a:pt x="2162416" y="712363"/>
                </a:lnTo>
                <a:lnTo>
                  <a:pt x="2101408" y="778182"/>
                </a:lnTo>
                <a:lnTo>
                  <a:pt x="2112618" y="691611"/>
                </a:lnTo>
                <a:lnTo>
                  <a:pt x="2032040" y="658033"/>
                </a:lnTo>
                <a:lnTo>
                  <a:pt x="2119545" y="638108"/>
                </a:lnTo>
                <a:lnTo>
                  <a:pt x="2130752" y="551537"/>
                </a:lnTo>
                <a:close/>
                <a:moveTo>
                  <a:pt x="292719" y="551536"/>
                </a:moveTo>
                <a:lnTo>
                  <a:pt x="303927" y="638107"/>
                </a:lnTo>
                <a:lnTo>
                  <a:pt x="391431" y="658032"/>
                </a:lnTo>
                <a:lnTo>
                  <a:pt x="310854" y="691610"/>
                </a:lnTo>
                <a:lnTo>
                  <a:pt x="322063" y="778181"/>
                </a:lnTo>
                <a:lnTo>
                  <a:pt x="261056" y="712362"/>
                </a:lnTo>
                <a:lnTo>
                  <a:pt x="180479" y="745942"/>
                </a:lnTo>
                <a:lnTo>
                  <a:pt x="223351" y="671685"/>
                </a:lnTo>
                <a:lnTo>
                  <a:pt x="162342" y="605867"/>
                </a:lnTo>
                <a:lnTo>
                  <a:pt x="249847" y="625793"/>
                </a:lnTo>
                <a:lnTo>
                  <a:pt x="292719" y="551536"/>
                </a:lnTo>
                <a:close/>
                <a:moveTo>
                  <a:pt x="1928567" y="336174"/>
                </a:moveTo>
                <a:lnTo>
                  <a:pt x="1989197" y="396804"/>
                </a:lnTo>
                <a:lnTo>
                  <a:pt x="2068563" y="354909"/>
                </a:lnTo>
                <a:lnTo>
                  <a:pt x="2026668" y="434275"/>
                </a:lnTo>
                <a:lnTo>
                  <a:pt x="2087298" y="494905"/>
                </a:lnTo>
                <a:lnTo>
                  <a:pt x="2000776" y="483325"/>
                </a:lnTo>
                <a:lnTo>
                  <a:pt x="1958883" y="562690"/>
                </a:lnTo>
                <a:lnTo>
                  <a:pt x="1947304" y="476168"/>
                </a:lnTo>
                <a:lnTo>
                  <a:pt x="1860782" y="464589"/>
                </a:lnTo>
                <a:lnTo>
                  <a:pt x="1940147" y="422696"/>
                </a:lnTo>
                <a:lnTo>
                  <a:pt x="1928567" y="336174"/>
                </a:lnTo>
                <a:close/>
                <a:moveTo>
                  <a:pt x="494906" y="336174"/>
                </a:moveTo>
                <a:lnTo>
                  <a:pt x="483326" y="422696"/>
                </a:lnTo>
                <a:lnTo>
                  <a:pt x="562692" y="464589"/>
                </a:lnTo>
                <a:lnTo>
                  <a:pt x="476169" y="476168"/>
                </a:lnTo>
                <a:lnTo>
                  <a:pt x="464590" y="562690"/>
                </a:lnTo>
                <a:lnTo>
                  <a:pt x="422697" y="483325"/>
                </a:lnTo>
                <a:lnTo>
                  <a:pt x="336175" y="494905"/>
                </a:lnTo>
                <a:lnTo>
                  <a:pt x="396805" y="434275"/>
                </a:lnTo>
                <a:lnTo>
                  <a:pt x="354910" y="354909"/>
                </a:lnTo>
                <a:lnTo>
                  <a:pt x="434276" y="396804"/>
                </a:lnTo>
                <a:lnTo>
                  <a:pt x="494906" y="336174"/>
                </a:lnTo>
                <a:close/>
                <a:moveTo>
                  <a:pt x="1817603" y="162341"/>
                </a:moveTo>
                <a:lnTo>
                  <a:pt x="1797677" y="249846"/>
                </a:lnTo>
                <a:lnTo>
                  <a:pt x="1871934" y="292718"/>
                </a:lnTo>
                <a:lnTo>
                  <a:pt x="1785363" y="303926"/>
                </a:lnTo>
                <a:lnTo>
                  <a:pt x="1765438" y="391430"/>
                </a:lnTo>
                <a:lnTo>
                  <a:pt x="1731860" y="310852"/>
                </a:lnTo>
                <a:lnTo>
                  <a:pt x="1645289" y="322062"/>
                </a:lnTo>
                <a:lnTo>
                  <a:pt x="1711108" y="261055"/>
                </a:lnTo>
                <a:lnTo>
                  <a:pt x="1677529" y="180478"/>
                </a:lnTo>
                <a:lnTo>
                  <a:pt x="1751785" y="223350"/>
                </a:lnTo>
                <a:lnTo>
                  <a:pt x="1817603" y="162341"/>
                </a:lnTo>
                <a:close/>
                <a:moveTo>
                  <a:pt x="605868" y="162341"/>
                </a:moveTo>
                <a:lnTo>
                  <a:pt x="671686" y="223350"/>
                </a:lnTo>
                <a:lnTo>
                  <a:pt x="745943" y="180478"/>
                </a:lnTo>
                <a:lnTo>
                  <a:pt x="712364" y="261055"/>
                </a:lnTo>
                <a:lnTo>
                  <a:pt x="778182" y="322062"/>
                </a:lnTo>
                <a:lnTo>
                  <a:pt x="691611" y="310852"/>
                </a:lnTo>
                <a:lnTo>
                  <a:pt x="658033" y="391430"/>
                </a:lnTo>
                <a:lnTo>
                  <a:pt x="638109" y="303926"/>
                </a:lnTo>
                <a:lnTo>
                  <a:pt x="551537" y="292718"/>
                </a:lnTo>
                <a:lnTo>
                  <a:pt x="625794" y="249846"/>
                </a:lnTo>
                <a:lnTo>
                  <a:pt x="605868" y="162341"/>
                </a:lnTo>
                <a:close/>
                <a:moveTo>
                  <a:pt x="1525356" y="41289"/>
                </a:moveTo>
                <a:lnTo>
                  <a:pt x="1528757" y="130969"/>
                </a:lnTo>
                <a:lnTo>
                  <a:pt x="1611579" y="153162"/>
                </a:lnTo>
                <a:lnTo>
                  <a:pt x="1530859" y="186394"/>
                </a:lnTo>
                <a:lnTo>
                  <a:pt x="1534261" y="276073"/>
                </a:lnTo>
                <a:lnTo>
                  <a:pt x="1480972" y="206932"/>
                </a:lnTo>
                <a:lnTo>
                  <a:pt x="1400252" y="240166"/>
                </a:lnTo>
                <a:lnTo>
                  <a:pt x="1448038" y="164202"/>
                </a:lnTo>
                <a:lnTo>
                  <a:pt x="1394748" y="95062"/>
                </a:lnTo>
                <a:lnTo>
                  <a:pt x="1477571" y="117254"/>
                </a:lnTo>
                <a:lnTo>
                  <a:pt x="1525356" y="41289"/>
                </a:lnTo>
                <a:close/>
                <a:moveTo>
                  <a:pt x="898116" y="41289"/>
                </a:moveTo>
                <a:lnTo>
                  <a:pt x="945902" y="117254"/>
                </a:lnTo>
                <a:lnTo>
                  <a:pt x="1028724" y="95062"/>
                </a:lnTo>
                <a:lnTo>
                  <a:pt x="975434" y="164202"/>
                </a:lnTo>
                <a:lnTo>
                  <a:pt x="1023220" y="240166"/>
                </a:lnTo>
                <a:lnTo>
                  <a:pt x="942500" y="206932"/>
                </a:lnTo>
                <a:lnTo>
                  <a:pt x="889211" y="276073"/>
                </a:lnTo>
                <a:lnTo>
                  <a:pt x="892614" y="186394"/>
                </a:lnTo>
                <a:lnTo>
                  <a:pt x="811893" y="153162"/>
                </a:lnTo>
                <a:lnTo>
                  <a:pt x="894715" y="130969"/>
                </a:lnTo>
                <a:lnTo>
                  <a:pt x="898116" y="41289"/>
                </a:lnTo>
                <a:close/>
                <a:moveTo>
                  <a:pt x="1211736" y="0"/>
                </a:moveTo>
                <a:lnTo>
                  <a:pt x="1238232" y="85744"/>
                </a:lnTo>
                <a:lnTo>
                  <a:pt x="1323976" y="85744"/>
                </a:lnTo>
                <a:lnTo>
                  <a:pt x="1254607" y="138736"/>
                </a:lnTo>
                <a:lnTo>
                  <a:pt x="1281104" y="224479"/>
                </a:lnTo>
                <a:lnTo>
                  <a:pt x="1211736" y="171486"/>
                </a:lnTo>
                <a:lnTo>
                  <a:pt x="1142368" y="224479"/>
                </a:lnTo>
                <a:lnTo>
                  <a:pt x="1168865" y="138736"/>
                </a:lnTo>
                <a:lnTo>
                  <a:pt x="1099496" y="85744"/>
                </a:lnTo>
                <a:lnTo>
                  <a:pt x="1185240" y="85744"/>
                </a:lnTo>
                <a:lnTo>
                  <a:pt x="1211736" y="0"/>
                </a:lnTo>
                <a:close/>
              </a:path>
            </a:pathLst>
          </a:custGeom>
          <a:solidFill>
            <a:srgbClr val="C5EAAC"/>
          </a:solidFill>
          <a:ln w="9525">
            <a:noFill/>
          </a:ln>
        </p:spPr>
        <p:txBody>
          <a:bodyPr anchor="b"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（三）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2" name="MH_PageTitle"/>
          <p:cNvSpPr>
            <a:spLocks noGrp="1"/>
          </p:cNvSpPr>
          <p:nvPr>
            <p:ph type="title" idx="4294967295"/>
          </p:nvPr>
        </p:nvSpPr>
        <p:spPr>
          <a:xfrm>
            <a:off x="6350" y="-77787"/>
            <a:ext cx="7886700" cy="1325562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800" dirty="0"/>
              <a:t>一：密码登录问题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4"/>
          <p:cNvSpPr txBox="1"/>
          <p:nvPr/>
        </p:nvSpPr>
        <p:spPr>
          <a:xfrm>
            <a:off x="419100" y="1092200"/>
            <a:ext cx="245745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1）登录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717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5450"/>
            <a:ext cx="9144000" cy="379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5713" y="1824038"/>
            <a:ext cx="4322762" cy="3694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AutoShape 29"/>
          <p:cNvSpPr/>
          <p:nvPr/>
        </p:nvSpPr>
        <p:spPr>
          <a:xfrm>
            <a:off x="495300" y="3267075"/>
            <a:ext cx="1533525" cy="304800"/>
          </a:xfrm>
          <a:prstGeom prst="wedgeRoundRectCallout">
            <a:avLst>
              <a:gd name="adj1" fmla="val 112759"/>
              <a:gd name="adj2" fmla="val 22292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/>
          <a:p>
            <a:r>
              <a:rPr lang="zh-CN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输入有效的学号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6" name="AutoShape 29"/>
          <p:cNvSpPr/>
          <p:nvPr/>
        </p:nvSpPr>
        <p:spPr>
          <a:xfrm>
            <a:off x="495300" y="3835400"/>
            <a:ext cx="1597025" cy="304800"/>
          </a:xfrm>
          <a:prstGeom prst="wedgeRoundRectCallout">
            <a:avLst>
              <a:gd name="adj1" fmla="val 107519"/>
              <a:gd name="adj2" fmla="val 19167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/>
          <a:p>
            <a:r>
              <a:rPr lang="zh-CN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输入有效的密码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7" name="AutoShape 29"/>
          <p:cNvSpPr/>
          <p:nvPr/>
        </p:nvSpPr>
        <p:spPr>
          <a:xfrm>
            <a:off x="6308725" y="3419475"/>
            <a:ext cx="1082675" cy="304800"/>
          </a:xfrm>
          <a:prstGeom prst="wedgeRoundRectCallout">
            <a:avLst>
              <a:gd name="adj1" fmla="val -72463"/>
              <a:gd name="adj2" fmla="val 12958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/>
          <a:p>
            <a:r>
              <a:rPr lang="zh-CN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找回密码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230188" y="1108075"/>
            <a:ext cx="229552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2）找回密码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146050" y="422275"/>
            <a:ext cx="2954338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3）修改个人信息和密码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" y="1346200"/>
            <a:ext cx="6324600" cy="412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AutoShape 206"/>
          <p:cNvSpPr/>
          <p:nvPr/>
        </p:nvSpPr>
        <p:spPr>
          <a:xfrm>
            <a:off x="3541713" y="2239963"/>
            <a:ext cx="771525" cy="276225"/>
          </a:xfrm>
          <a:prstGeom prst="wedgeRoundRectCallout">
            <a:avLst>
              <a:gd name="adj1" fmla="val -72338"/>
              <a:gd name="adj2" fmla="val 6655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</a:rPr>
              <a:t>设置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sz="2400" dirty="0">
                <a:solidFill>
                  <a:srgbClr val="E98E0D"/>
                </a:solidFill>
              </a:rPr>
              <a:t>注意事项</a:t>
            </a:r>
            <a:endParaRPr lang="zh-CN" altLang="en-US" sz="2400" dirty="0">
              <a:solidFill>
                <a:srgbClr val="E98E0D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651000"/>
            <a:ext cx="8291513" cy="36131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必须是登录本校正确的域名、正确的学号和密码才可以登录，详细请查看该校教务处学习通知。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学生可以通过平台找回密码，点击“找回密码”输入正确的手机号码或者是邮箱即可找回。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登录的时候务必要检查是否是自己学校。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如果不是自己学校的话，请点击“选择学校”，找到自己      所在学校才可以登录。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0" y="3376613"/>
            <a:ext cx="2962275" cy="5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MH_Other_1"/>
          <p:cNvSpPr/>
          <p:nvPr/>
        </p:nvSpPr>
        <p:spPr>
          <a:xfrm>
            <a:off x="1409700" y="2017713"/>
            <a:ext cx="1422400" cy="1422400"/>
          </a:xfrm>
          <a:prstGeom prst="ellipse">
            <a:avLst/>
          </a:prstGeom>
          <a:solidFill>
            <a:srgbClr val="DB5B3F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DF593C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MH_SubTitle_1"/>
          <p:cNvSpPr/>
          <p:nvPr/>
        </p:nvSpPr>
        <p:spPr>
          <a:xfrm>
            <a:off x="1479550" y="2087563"/>
            <a:ext cx="1282700" cy="1282700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p>
            <a:pPr algn="ctr"/>
            <a:r>
              <a:rPr lang="zh-CN" altLang="en-US" dirty="0">
                <a:solidFill>
                  <a:srgbClr val="DF59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看视频</a:t>
            </a:r>
            <a:endParaRPr lang="zh-CN" altLang="en-US" dirty="0">
              <a:solidFill>
                <a:srgbClr val="DF59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MH_Other_2"/>
          <p:cNvSpPr/>
          <p:nvPr/>
        </p:nvSpPr>
        <p:spPr>
          <a:xfrm>
            <a:off x="3860800" y="2017713"/>
            <a:ext cx="1422400" cy="1422400"/>
          </a:xfrm>
          <a:prstGeom prst="ellipse">
            <a:avLst/>
          </a:prstGeom>
          <a:solidFill>
            <a:srgbClr val="25ABAC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9" name="MH_SubTitle_2"/>
          <p:cNvSpPr/>
          <p:nvPr/>
        </p:nvSpPr>
        <p:spPr>
          <a:xfrm>
            <a:off x="3930650" y="2087563"/>
            <a:ext cx="1282700" cy="1282700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p>
            <a:pPr algn="ctr"/>
            <a:r>
              <a:rPr lang="zh-CN" altLang="en-US" dirty="0">
                <a:solidFill>
                  <a:srgbClr val="25AB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做作业</a:t>
            </a:r>
            <a:endParaRPr lang="zh-CN" altLang="en-US" dirty="0">
              <a:solidFill>
                <a:srgbClr val="25AB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MH_Other_3"/>
          <p:cNvSpPr/>
          <p:nvPr/>
        </p:nvSpPr>
        <p:spPr>
          <a:xfrm>
            <a:off x="6311900" y="2017713"/>
            <a:ext cx="1422400" cy="1422400"/>
          </a:xfrm>
          <a:prstGeom prst="ellipse">
            <a:avLst/>
          </a:prstGeom>
          <a:solidFill>
            <a:srgbClr val="F3AA4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1" name="MH_SubTitle_3"/>
          <p:cNvSpPr/>
          <p:nvPr/>
        </p:nvSpPr>
        <p:spPr>
          <a:xfrm>
            <a:off x="6381750" y="2087563"/>
            <a:ext cx="1282700" cy="1282700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p>
            <a:pPr algn="ctr"/>
            <a:r>
              <a:rPr lang="zh-CN" altLang="en-US" dirty="0">
                <a:solidFill>
                  <a:srgbClr val="F3AA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完成考试</a:t>
            </a:r>
            <a:endParaRPr lang="zh-CN" altLang="en-US" dirty="0">
              <a:solidFill>
                <a:srgbClr val="F3AA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MH_PageTitle"/>
          <p:cNvSpPr>
            <a:spLocks noGrp="1"/>
          </p:cNvSpPr>
          <p:nvPr>
            <p:ph type="title" idx="4294967295"/>
          </p:nvPr>
        </p:nvSpPr>
        <p:spPr>
          <a:xfrm>
            <a:off x="187325" y="79375"/>
            <a:ext cx="7885113" cy="66992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800" dirty="0"/>
              <a:t>二：如何学习</a:t>
            </a:r>
            <a:endParaRPr lang="zh-CN" altLang="en-US" sz="2800" dirty="0"/>
          </a:p>
        </p:txBody>
      </p:sp>
      <p:sp>
        <p:nvSpPr>
          <p:cNvPr id="11273" name="MH_Text_1"/>
          <p:cNvSpPr/>
          <p:nvPr/>
        </p:nvSpPr>
        <p:spPr>
          <a:xfrm>
            <a:off x="1071563" y="3767138"/>
            <a:ext cx="2098675" cy="172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学生登陆空间之后，点击课程，然后进入学习空间，点击章节进行学习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1274" name="MH_Text_2"/>
          <p:cNvSpPr/>
          <p:nvPr/>
        </p:nvSpPr>
        <p:spPr>
          <a:xfrm>
            <a:off x="3522663" y="3767138"/>
            <a:ext cx="2098675" cy="16779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6A8C85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看完一集视频之后就要做一个作业才可以进入下一集</a:t>
            </a:r>
            <a:endParaRPr lang="zh-CN" altLang="en-US" sz="1700" dirty="0">
              <a:solidFill>
                <a:srgbClr val="6A8C85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1275" name="MH_Text_3"/>
          <p:cNvSpPr/>
          <p:nvPr/>
        </p:nvSpPr>
        <p:spPr>
          <a:xfrm>
            <a:off x="5973763" y="3767138"/>
            <a:ext cx="2098675" cy="16779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进入个人学习空间后，点击导航栏里的“考试”，可以查看考试时间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39713" y="1066800"/>
            <a:ext cx="8291512" cy="428625"/>
          </a:xfrm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sz="1800" dirty="0">
                <a:solidFill>
                  <a:srgbClr val="311ADC"/>
                </a:solidFill>
              </a:rPr>
              <a:t>学习过程中常见问题应急处理办法：</a:t>
            </a:r>
            <a:endParaRPr lang="zh-CN" altLang="en-US" sz="1800" dirty="0">
              <a:solidFill>
                <a:srgbClr val="311ADC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577850" y="2001838"/>
            <a:ext cx="8291513" cy="3568700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1）视频无法播放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解决办法：在视频播放器右下角切换到“公网标清”试试，如果视频是黑屏的话，建议安装flash播放插件。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2）作业界面显示不全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解决办法：建议用谷歌或者是火狐浏览器重新打开试一下。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3）视频无法播放下一集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解决办法：建议把视频和作业全部完成之后才可以进入下一集，如果都完成了还是进入不了下一集的话，点击页面右侧的章节后的小圆圈，复核一下试试。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4）什么时候考试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解决办法：建议自己登陆后点击导航栏的“考试”，查看考试时间。</a:t>
            </a:r>
            <a:endParaRPr lang="zh-CN" altLang="en-US" sz="1600" b="1" dirty="0">
              <a:solidFill>
                <a:srgbClr val="6A8C8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50324A06PWBG">
  <a:themeElements>
    <a:clrScheme name="A000120150324A06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7A452"/>
      </a:accent1>
      <a:accent2>
        <a:srgbClr val="58B898"/>
      </a:accent2>
      <a:accent3>
        <a:srgbClr val="FFFFFF"/>
      </a:accent3>
      <a:accent4>
        <a:srgbClr val="505050"/>
      </a:accent4>
      <a:accent5>
        <a:srgbClr val="C3CFB3"/>
      </a:accent5>
      <a:accent6>
        <a:srgbClr val="4FA689"/>
      </a:accent6>
      <a:hlink>
        <a:srgbClr val="00B0F0"/>
      </a:hlink>
      <a:folHlink>
        <a:srgbClr val="7F7F7F"/>
      </a:folHlink>
    </a:clrScheme>
    <a:fontScheme name="A000120150324A06PWBG">
      <a:majorFont>
        <a:latin typeface="黑体"/>
        <a:ea typeface="黑体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324A06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7A452"/>
        </a:accent1>
        <a:accent2>
          <a:srgbClr val="58B898"/>
        </a:accent2>
        <a:accent3>
          <a:srgbClr val="FFFFFF"/>
        </a:accent3>
        <a:accent4>
          <a:srgbClr val="505050"/>
        </a:accent4>
        <a:accent5>
          <a:srgbClr val="C3CFB3"/>
        </a:accent5>
        <a:accent6>
          <a:srgbClr val="4FA689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WPS 演示</Application>
  <PresentationFormat>全屏显示(4:3)</PresentationFormat>
  <Paragraphs>200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黑体</vt:lpstr>
      <vt:lpstr>幼圆</vt:lpstr>
      <vt:lpstr>Wingdings 2</vt:lpstr>
      <vt:lpstr>微软雅黑</vt:lpstr>
      <vt:lpstr>Bodoni MT</vt:lpstr>
      <vt:lpstr>Bodoni MT Black</vt:lpstr>
      <vt:lpstr>Bell MT</vt:lpstr>
      <vt:lpstr>Segoe Print</vt:lpstr>
      <vt:lpstr>华文仿宋</vt:lpstr>
      <vt:lpstr>Arial Unicode MS</vt:lpstr>
      <vt:lpstr>默认设计模板</vt:lpstr>
      <vt:lpstr>A000120150324A06PWBG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gesumei</dc:creator>
  <cp:lastModifiedBy>a</cp:lastModifiedBy>
  <cp:revision>7</cp:revision>
  <dcterms:created xsi:type="dcterms:W3CDTF">2013-01-25T01:44:32Z</dcterms:created>
  <dcterms:modified xsi:type="dcterms:W3CDTF">2020-02-12T09:53:10Z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